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saveSubsetFonts="1" autoCompressPictures="0">
  <p:sldMasterIdLst>
    <p:sldMasterId id="2147483648" r:id="rId4"/>
    <p:sldMasterId id="2147483724" r:id="rId5"/>
    <p:sldMasterId id="2147483744" r:id="rId6"/>
  </p:sldMasterIdLst>
  <p:notesMasterIdLst>
    <p:notesMasterId r:id="rId20"/>
  </p:notesMasterIdLst>
  <p:handoutMasterIdLst>
    <p:handoutMasterId r:id="rId21"/>
  </p:handoutMasterIdLst>
  <p:sldIdLst>
    <p:sldId id="256" r:id="rId7"/>
    <p:sldId id="448" r:id="rId8"/>
    <p:sldId id="455" r:id="rId9"/>
    <p:sldId id="460" r:id="rId10"/>
    <p:sldId id="268" r:id="rId11"/>
    <p:sldId id="458" r:id="rId12"/>
    <p:sldId id="459" r:id="rId13"/>
    <p:sldId id="449" r:id="rId14"/>
    <p:sldId id="456" r:id="rId15"/>
    <p:sldId id="450" r:id="rId16"/>
    <p:sldId id="457" r:id="rId17"/>
    <p:sldId id="454" r:id="rId18"/>
    <p:sldId id="30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kerian, Nicole" initials="BN" lastIdx="2" clrIdx="0">
    <p:extLst>
      <p:ext uri="{19B8F6BF-5375-455C-9EA6-DF929625EA0E}">
        <p15:presenceInfo xmlns:p15="http://schemas.microsoft.com/office/powerpoint/2012/main" userId="S::n.bekerian@northeastern.edu::2f544b54-cbb5-4237-9138-7549c620b99d" providerId="AD"/>
      </p:ext>
    </p:extLst>
  </p:cmAuthor>
  <p:cmAuthor id="2" name="Saarenas, Jackie" initials="SJ" lastIdx="2" clrIdx="1">
    <p:extLst>
      <p:ext uri="{19B8F6BF-5375-455C-9EA6-DF929625EA0E}">
        <p15:presenceInfo xmlns:p15="http://schemas.microsoft.com/office/powerpoint/2012/main" userId="S::jsaarenas@northeastern.edu::80da8a94-4dd8-45a7-940e-f6d0df80103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1B2C"/>
    <a:srgbClr val="BADB00"/>
    <a:srgbClr val="2CBBAB"/>
    <a:srgbClr val="E1192B"/>
    <a:srgbClr val="E11A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0784"/>
    <p:restoredTop sz="94462" autoAdjust="0"/>
  </p:normalViewPr>
  <p:slideViewPr>
    <p:cSldViewPr snapToGrid="0">
      <p:cViewPr varScale="1">
        <p:scale>
          <a:sx n="110" d="100"/>
          <a:sy n="110" d="100"/>
        </p:scale>
        <p:origin x="108" y="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on Albers" userId="25f9f7969f5465e8" providerId="LiveId" clId="{40DEC48C-57D8-4DB2-88C2-05AE2A8C4C81}"/>
    <pc:docChg chg="undo custSel addSld delSld modSld modMainMaster">
      <pc:chgData name="Jameson Albers" userId="25f9f7969f5465e8" providerId="LiveId" clId="{40DEC48C-57D8-4DB2-88C2-05AE2A8C4C81}" dt="2021-04-29T07:39:15.139" v="2540" actId="1076"/>
      <pc:docMkLst>
        <pc:docMk/>
      </pc:docMkLst>
      <pc:sldChg chg="modSp mod">
        <pc:chgData name="Jameson Albers" userId="25f9f7969f5465e8" providerId="LiveId" clId="{40DEC48C-57D8-4DB2-88C2-05AE2A8C4C81}" dt="2021-04-27T23:39:31.619" v="1162" actId="20577"/>
        <pc:sldMkLst>
          <pc:docMk/>
          <pc:sldMk cId="621046481" sldId="256"/>
        </pc:sldMkLst>
        <pc:spChg chg="mod">
          <ac:chgData name="Jameson Albers" userId="25f9f7969f5465e8" providerId="LiveId" clId="{40DEC48C-57D8-4DB2-88C2-05AE2A8C4C81}" dt="2021-04-27T02:39:54.013" v="362" actId="20577"/>
          <ac:spMkLst>
            <pc:docMk/>
            <pc:sldMk cId="621046481" sldId="256"/>
            <ac:spMk id="2" creationId="{51447BE5-DB04-6540-94B4-D598F893C850}"/>
          </ac:spMkLst>
        </pc:spChg>
        <pc:spChg chg="mod">
          <ac:chgData name="Jameson Albers" userId="25f9f7969f5465e8" providerId="LiveId" clId="{40DEC48C-57D8-4DB2-88C2-05AE2A8C4C81}" dt="2021-04-27T23:39:31.619" v="1162" actId="20577"/>
          <ac:spMkLst>
            <pc:docMk/>
            <pc:sldMk cId="621046481" sldId="256"/>
            <ac:spMk id="3" creationId="{CCB892C0-B75E-144B-80C9-0E3191ECC18B}"/>
          </ac:spMkLst>
        </pc:spChg>
      </pc:sldChg>
      <pc:sldChg chg="addSp delSp modSp mod">
        <pc:chgData name="Jameson Albers" userId="25f9f7969f5465e8" providerId="LiveId" clId="{40DEC48C-57D8-4DB2-88C2-05AE2A8C4C81}" dt="2021-04-29T04:10:29.563" v="2393" actId="20577"/>
        <pc:sldMkLst>
          <pc:docMk/>
          <pc:sldMk cId="2203704623" sldId="268"/>
        </pc:sldMkLst>
        <pc:spChg chg="mod">
          <ac:chgData name="Jameson Albers" userId="25f9f7969f5465e8" providerId="LiveId" clId="{40DEC48C-57D8-4DB2-88C2-05AE2A8C4C81}" dt="2021-04-27T02:38:46.547" v="333" actId="20577"/>
          <ac:spMkLst>
            <pc:docMk/>
            <pc:sldMk cId="2203704623" sldId="268"/>
            <ac:spMk id="2" creationId="{ED061E55-7022-7149-97B5-D59A4115DD83}"/>
          </ac:spMkLst>
        </pc:spChg>
        <pc:spChg chg="add mod">
          <ac:chgData name="Jameson Albers" userId="25f9f7969f5465e8" providerId="LiveId" clId="{40DEC48C-57D8-4DB2-88C2-05AE2A8C4C81}" dt="2021-04-29T03:52:06.582" v="2014" actId="113"/>
          <ac:spMkLst>
            <pc:docMk/>
            <pc:sldMk cId="2203704623" sldId="268"/>
            <ac:spMk id="3" creationId="{1AAECC18-D52D-4940-91B7-8A205893B18F}"/>
          </ac:spMkLst>
        </pc:spChg>
        <pc:spChg chg="mod">
          <ac:chgData name="Jameson Albers" userId="25f9f7969f5465e8" providerId="LiveId" clId="{40DEC48C-57D8-4DB2-88C2-05AE2A8C4C81}" dt="2021-04-29T04:10:29.563" v="2393" actId="20577"/>
          <ac:spMkLst>
            <pc:docMk/>
            <pc:sldMk cId="2203704623" sldId="268"/>
            <ac:spMk id="5" creationId="{22AF432E-F90A-0E47-BB86-825FAB6B7132}"/>
          </ac:spMkLst>
        </pc:spChg>
        <pc:spChg chg="add mod">
          <ac:chgData name="Jameson Albers" userId="25f9f7969f5465e8" providerId="LiveId" clId="{40DEC48C-57D8-4DB2-88C2-05AE2A8C4C81}" dt="2021-04-29T02:34:40.172" v="1594" actId="1076"/>
          <ac:spMkLst>
            <pc:docMk/>
            <pc:sldMk cId="2203704623" sldId="268"/>
            <ac:spMk id="6" creationId="{2D7AE1AF-C13A-4349-A834-165029C4976E}"/>
          </ac:spMkLst>
        </pc:spChg>
        <pc:picChg chg="del">
          <ac:chgData name="Jameson Albers" userId="25f9f7969f5465e8" providerId="LiveId" clId="{40DEC48C-57D8-4DB2-88C2-05AE2A8C4C81}" dt="2021-04-27T02:36:34.124" v="148" actId="478"/>
          <ac:picMkLst>
            <pc:docMk/>
            <pc:sldMk cId="2203704623" sldId="268"/>
            <ac:picMk id="7" creationId="{FBC98E5D-9DAF-448D-BBAE-AA0074BCF924}"/>
          </ac:picMkLst>
        </pc:picChg>
        <pc:picChg chg="add mod">
          <ac:chgData name="Jameson Albers" userId="25f9f7969f5465e8" providerId="LiveId" clId="{40DEC48C-57D8-4DB2-88C2-05AE2A8C4C81}" dt="2021-04-29T03:51:12.421" v="1980" actId="1076"/>
          <ac:picMkLst>
            <pc:docMk/>
            <pc:sldMk cId="2203704623" sldId="268"/>
            <ac:picMk id="1026" creationId="{9BBBAE38-4DCF-4AD1-B0D0-6C79780C0E34}"/>
          </ac:picMkLst>
        </pc:picChg>
      </pc:sldChg>
      <pc:sldChg chg="modSp mod">
        <pc:chgData name="Jameson Albers" userId="25f9f7969f5465e8" providerId="LiveId" clId="{40DEC48C-57D8-4DB2-88C2-05AE2A8C4C81}" dt="2021-04-29T04:16:43.840" v="2488" actId="20577"/>
        <pc:sldMkLst>
          <pc:docMk/>
          <pc:sldMk cId="483250596" sldId="300"/>
        </pc:sldMkLst>
        <pc:spChg chg="mod">
          <ac:chgData name="Jameson Albers" userId="25f9f7969f5465e8" providerId="LiveId" clId="{40DEC48C-57D8-4DB2-88C2-05AE2A8C4C81}" dt="2021-04-29T04:16:43.840" v="2488" actId="20577"/>
          <ac:spMkLst>
            <pc:docMk/>
            <pc:sldMk cId="483250596" sldId="300"/>
            <ac:spMk id="3" creationId="{F9106F7D-85B2-8B42-8DF4-6C01B6AA42E4}"/>
          </ac:spMkLst>
        </pc:spChg>
      </pc:sldChg>
      <pc:sldChg chg="addSp delSp modSp mod modNotesTx">
        <pc:chgData name="Jameson Albers" userId="25f9f7969f5465e8" providerId="LiveId" clId="{40DEC48C-57D8-4DB2-88C2-05AE2A8C4C81}" dt="2021-04-29T04:21:32.496" v="2489" actId="1076"/>
        <pc:sldMkLst>
          <pc:docMk/>
          <pc:sldMk cId="4044713083" sldId="448"/>
        </pc:sldMkLst>
        <pc:spChg chg="mod">
          <ac:chgData name="Jameson Albers" userId="25f9f7969f5465e8" providerId="LiveId" clId="{40DEC48C-57D8-4DB2-88C2-05AE2A8C4C81}" dt="2021-04-29T02:52:26.779" v="1802" actId="20577"/>
          <ac:spMkLst>
            <pc:docMk/>
            <pc:sldMk cId="4044713083" sldId="448"/>
            <ac:spMk id="2" creationId="{3055BCAB-3579-AA4E-9D14-F3CDF19BB761}"/>
          </ac:spMkLst>
        </pc:spChg>
        <pc:spChg chg="mod">
          <ac:chgData name="Jameson Albers" userId="25f9f7969f5465e8" providerId="LiveId" clId="{40DEC48C-57D8-4DB2-88C2-05AE2A8C4C81}" dt="2021-04-27T17:52:18.826" v="897" actId="20577"/>
          <ac:spMkLst>
            <pc:docMk/>
            <pc:sldMk cId="4044713083" sldId="448"/>
            <ac:spMk id="3" creationId="{9F0A7001-F69C-F145-A7BA-BEE470BC7B2E}"/>
          </ac:spMkLst>
        </pc:spChg>
        <pc:spChg chg="del">
          <ac:chgData name="Jameson Albers" userId="25f9f7969f5465e8" providerId="LiveId" clId="{40DEC48C-57D8-4DB2-88C2-05AE2A8C4C81}" dt="2021-04-27T02:35:30.336" v="116" actId="478"/>
          <ac:spMkLst>
            <pc:docMk/>
            <pc:sldMk cId="4044713083" sldId="448"/>
            <ac:spMk id="7" creationId="{F4D4FA4E-8569-4A84-9DDE-377549432285}"/>
          </ac:spMkLst>
        </pc:spChg>
        <pc:spChg chg="add del mod">
          <ac:chgData name="Jameson Albers" userId="25f9f7969f5465e8" providerId="LiveId" clId="{40DEC48C-57D8-4DB2-88C2-05AE2A8C4C81}" dt="2021-04-27T04:39:43.358" v="539" actId="478"/>
          <ac:spMkLst>
            <pc:docMk/>
            <pc:sldMk cId="4044713083" sldId="448"/>
            <ac:spMk id="9" creationId="{F3CC41FE-F384-4498-B0C9-1AFB0259BF82}"/>
          </ac:spMkLst>
        </pc:spChg>
        <pc:picChg chg="del">
          <ac:chgData name="Jameson Albers" userId="25f9f7969f5465e8" providerId="LiveId" clId="{40DEC48C-57D8-4DB2-88C2-05AE2A8C4C81}" dt="2021-04-27T02:35:25.362" v="115" actId="478"/>
          <ac:picMkLst>
            <pc:docMk/>
            <pc:sldMk cId="4044713083" sldId="448"/>
            <ac:picMk id="6" creationId="{D756B391-F11D-4D12-BFF0-975B24E8FC20}"/>
          </ac:picMkLst>
        </pc:picChg>
        <pc:picChg chg="add mod">
          <ac:chgData name="Jameson Albers" userId="25f9f7969f5465e8" providerId="LiveId" clId="{40DEC48C-57D8-4DB2-88C2-05AE2A8C4C81}" dt="2021-04-29T04:21:32.496" v="2489" actId="1076"/>
          <ac:picMkLst>
            <pc:docMk/>
            <pc:sldMk cId="4044713083" sldId="448"/>
            <ac:picMk id="8" creationId="{930BD09C-1E4A-43BB-9C1D-BB4C50211D5A}"/>
          </ac:picMkLst>
        </pc:picChg>
      </pc:sldChg>
      <pc:sldChg chg="addSp delSp modSp mod">
        <pc:chgData name="Jameson Albers" userId="25f9f7969f5465e8" providerId="LiveId" clId="{40DEC48C-57D8-4DB2-88C2-05AE2A8C4C81}" dt="2021-04-29T03:59:16.342" v="2278" actId="14100"/>
        <pc:sldMkLst>
          <pc:docMk/>
          <pc:sldMk cId="1601832294" sldId="449"/>
        </pc:sldMkLst>
        <pc:spChg chg="mod">
          <ac:chgData name="Jameson Albers" userId="25f9f7969f5465e8" providerId="LiveId" clId="{40DEC48C-57D8-4DB2-88C2-05AE2A8C4C81}" dt="2021-04-29T03:57:15.677" v="2235" actId="20577"/>
          <ac:spMkLst>
            <pc:docMk/>
            <pc:sldMk cId="1601832294" sldId="449"/>
            <ac:spMk id="2" creationId="{4F013F83-5B46-F749-BC58-E4C501765CAF}"/>
          </ac:spMkLst>
        </pc:spChg>
        <pc:spChg chg="mod">
          <ac:chgData name="Jameson Albers" userId="25f9f7969f5465e8" providerId="LiveId" clId="{40DEC48C-57D8-4DB2-88C2-05AE2A8C4C81}" dt="2021-04-29T03:58:35.694" v="2271" actId="20577"/>
          <ac:spMkLst>
            <pc:docMk/>
            <pc:sldMk cId="1601832294" sldId="449"/>
            <ac:spMk id="3" creationId="{BC7F4AE8-320D-284F-890D-B725DEE3ED03}"/>
          </ac:spMkLst>
        </pc:spChg>
        <pc:grpChg chg="add mod">
          <ac:chgData name="Jameson Albers" userId="25f9f7969f5465e8" providerId="LiveId" clId="{40DEC48C-57D8-4DB2-88C2-05AE2A8C4C81}" dt="2021-04-29T03:58:21.284" v="2243" actId="1076"/>
          <ac:grpSpMkLst>
            <pc:docMk/>
            <pc:sldMk cId="1601832294" sldId="449"/>
            <ac:grpSpMk id="16" creationId="{A00C74C0-B277-4D09-AB30-B0283DCCDA2C}"/>
          </ac:grpSpMkLst>
        </pc:grpChg>
        <pc:picChg chg="add mod">
          <ac:chgData name="Jameson Albers" userId="25f9f7969f5465e8" providerId="LiveId" clId="{40DEC48C-57D8-4DB2-88C2-05AE2A8C4C81}" dt="2021-04-29T03:58:13.959" v="2240" actId="1076"/>
          <ac:picMkLst>
            <pc:docMk/>
            <pc:sldMk cId="1601832294" sldId="449"/>
            <ac:picMk id="6" creationId="{85C17112-8BA9-487F-B513-D7231007F4BD}"/>
          </ac:picMkLst>
        </pc:picChg>
        <pc:picChg chg="del">
          <ac:chgData name="Jameson Albers" userId="25f9f7969f5465e8" providerId="LiveId" clId="{40DEC48C-57D8-4DB2-88C2-05AE2A8C4C81}" dt="2021-04-27T02:37:38.797" v="220" actId="478"/>
          <ac:picMkLst>
            <pc:docMk/>
            <pc:sldMk cId="1601832294" sldId="449"/>
            <ac:picMk id="6" creationId="{919A2DF9-DF84-435A-A6B0-F294B7FAEBD7}"/>
          </ac:picMkLst>
        </pc:picChg>
        <pc:picChg chg="add mod">
          <ac:chgData name="Jameson Albers" userId="25f9f7969f5465e8" providerId="LiveId" clId="{40DEC48C-57D8-4DB2-88C2-05AE2A8C4C81}" dt="2021-04-29T03:58:16.087" v="2241" actId="1076"/>
          <ac:picMkLst>
            <pc:docMk/>
            <pc:sldMk cId="1601832294" sldId="449"/>
            <ac:picMk id="7" creationId="{9483BC64-33D5-4DE7-BC33-06721F65ACC3}"/>
          </ac:picMkLst>
        </pc:picChg>
        <pc:picChg chg="add mod modCrop">
          <ac:chgData name="Jameson Albers" userId="25f9f7969f5465e8" providerId="LiveId" clId="{40DEC48C-57D8-4DB2-88C2-05AE2A8C4C81}" dt="2021-04-27T23:26:22.048" v="1080" actId="164"/>
          <ac:picMkLst>
            <pc:docMk/>
            <pc:sldMk cId="1601832294" sldId="449"/>
            <ac:picMk id="9" creationId="{F8121FE5-9001-414F-B8F3-FF292BD0AF82}"/>
          </ac:picMkLst>
        </pc:picChg>
        <pc:picChg chg="add mod">
          <ac:chgData name="Jameson Albers" userId="25f9f7969f5465e8" providerId="LiveId" clId="{40DEC48C-57D8-4DB2-88C2-05AE2A8C4C81}" dt="2021-04-27T23:26:22.048" v="1080" actId="164"/>
          <ac:picMkLst>
            <pc:docMk/>
            <pc:sldMk cId="1601832294" sldId="449"/>
            <ac:picMk id="11" creationId="{1052E732-AA2E-446E-A6F7-0DA709DC046F}"/>
          </ac:picMkLst>
        </pc:picChg>
        <pc:picChg chg="add mod">
          <ac:chgData name="Jameson Albers" userId="25f9f7969f5465e8" providerId="LiveId" clId="{40DEC48C-57D8-4DB2-88C2-05AE2A8C4C81}" dt="2021-04-29T03:57:33.345" v="2236" actId="1076"/>
          <ac:picMkLst>
            <pc:docMk/>
            <pc:sldMk cId="1601832294" sldId="449"/>
            <ac:picMk id="13" creationId="{A3078329-2E45-4A16-9281-2524547D3834}"/>
          </ac:picMkLst>
        </pc:picChg>
        <pc:picChg chg="add mod">
          <ac:chgData name="Jameson Albers" userId="25f9f7969f5465e8" providerId="LiveId" clId="{40DEC48C-57D8-4DB2-88C2-05AE2A8C4C81}" dt="2021-04-29T03:58:19.550" v="2242" actId="1076"/>
          <ac:picMkLst>
            <pc:docMk/>
            <pc:sldMk cId="1601832294" sldId="449"/>
            <ac:picMk id="15" creationId="{A95E7FFA-7A80-4848-8D06-1FB33815D030}"/>
          </ac:picMkLst>
        </pc:picChg>
        <pc:cxnChg chg="add del mod">
          <ac:chgData name="Jameson Albers" userId="25f9f7969f5465e8" providerId="LiveId" clId="{40DEC48C-57D8-4DB2-88C2-05AE2A8C4C81}" dt="2021-04-29T03:58:55.554" v="2273" actId="478"/>
          <ac:cxnSpMkLst>
            <pc:docMk/>
            <pc:sldMk cId="1601832294" sldId="449"/>
            <ac:cxnSpMk id="14" creationId="{C656BFE1-CF57-457E-816D-35E97296103B}"/>
          </ac:cxnSpMkLst>
        </pc:cxnChg>
        <pc:cxnChg chg="add del mod">
          <ac:chgData name="Jameson Albers" userId="25f9f7969f5465e8" providerId="LiveId" clId="{40DEC48C-57D8-4DB2-88C2-05AE2A8C4C81}" dt="2021-04-27T23:28:24.180" v="1096" actId="478"/>
          <ac:cxnSpMkLst>
            <pc:docMk/>
            <pc:sldMk cId="1601832294" sldId="449"/>
            <ac:cxnSpMk id="18" creationId="{657012B1-FCBA-4B75-AFA7-5246EDBDEA6C}"/>
          </ac:cxnSpMkLst>
        </pc:cxnChg>
        <pc:cxnChg chg="add mod">
          <ac:chgData name="Jameson Albers" userId="25f9f7969f5465e8" providerId="LiveId" clId="{40DEC48C-57D8-4DB2-88C2-05AE2A8C4C81}" dt="2021-04-29T03:59:02.188" v="2275" actId="13822"/>
          <ac:cxnSpMkLst>
            <pc:docMk/>
            <pc:sldMk cId="1601832294" sldId="449"/>
            <ac:cxnSpMk id="18" creationId="{B302F6DB-1430-40B5-B0FA-26DFE57322AA}"/>
          </ac:cxnSpMkLst>
        </pc:cxnChg>
        <pc:cxnChg chg="add del mod">
          <ac:chgData name="Jameson Albers" userId="25f9f7969f5465e8" providerId="LiveId" clId="{40DEC48C-57D8-4DB2-88C2-05AE2A8C4C81}" dt="2021-04-27T23:28:23.435" v="1095" actId="478"/>
          <ac:cxnSpMkLst>
            <pc:docMk/>
            <pc:sldMk cId="1601832294" sldId="449"/>
            <ac:cxnSpMk id="19" creationId="{6145185D-1473-4848-9839-8BABF4C9D151}"/>
          </ac:cxnSpMkLst>
        </pc:cxnChg>
        <pc:cxnChg chg="add mod">
          <ac:chgData name="Jameson Albers" userId="25f9f7969f5465e8" providerId="LiveId" clId="{40DEC48C-57D8-4DB2-88C2-05AE2A8C4C81}" dt="2021-04-29T03:59:16.342" v="2278" actId="14100"/>
          <ac:cxnSpMkLst>
            <pc:docMk/>
            <pc:sldMk cId="1601832294" sldId="449"/>
            <ac:cxnSpMk id="20" creationId="{1E6F7396-A255-422E-9485-A83512CC5915}"/>
          </ac:cxnSpMkLst>
        </pc:cxnChg>
        <pc:cxnChg chg="add mod">
          <ac:chgData name="Jameson Albers" userId="25f9f7969f5465e8" providerId="LiveId" clId="{40DEC48C-57D8-4DB2-88C2-05AE2A8C4C81}" dt="2021-04-29T03:58:21.284" v="2243" actId="1076"/>
          <ac:cxnSpMkLst>
            <pc:docMk/>
            <pc:sldMk cId="1601832294" sldId="449"/>
            <ac:cxnSpMk id="23" creationId="{EBD55A24-6687-4D78-A137-73EE29F58934}"/>
          </ac:cxnSpMkLst>
        </pc:cxnChg>
        <pc:cxnChg chg="add mod">
          <ac:chgData name="Jameson Albers" userId="25f9f7969f5465e8" providerId="LiveId" clId="{40DEC48C-57D8-4DB2-88C2-05AE2A8C4C81}" dt="2021-04-29T03:58:21.284" v="2243" actId="1076"/>
          <ac:cxnSpMkLst>
            <pc:docMk/>
            <pc:sldMk cId="1601832294" sldId="449"/>
            <ac:cxnSpMk id="25" creationId="{DA519E63-B241-4852-8910-55696C5C83CC}"/>
          </ac:cxnSpMkLst>
        </pc:cxnChg>
        <pc:cxnChg chg="add mod">
          <ac:chgData name="Jameson Albers" userId="25f9f7969f5465e8" providerId="LiveId" clId="{40DEC48C-57D8-4DB2-88C2-05AE2A8C4C81}" dt="2021-04-29T03:58:21.284" v="2243" actId="1076"/>
          <ac:cxnSpMkLst>
            <pc:docMk/>
            <pc:sldMk cId="1601832294" sldId="449"/>
            <ac:cxnSpMk id="27" creationId="{9475AAB6-E5D0-44C5-8102-19E873A9DB16}"/>
          </ac:cxnSpMkLst>
        </pc:cxnChg>
      </pc:sldChg>
      <pc:sldChg chg="addSp delSp modSp mod">
        <pc:chgData name="Jameson Albers" userId="25f9f7969f5465e8" providerId="LiveId" clId="{40DEC48C-57D8-4DB2-88C2-05AE2A8C4C81}" dt="2021-04-29T06:24:34.152" v="2497" actId="14826"/>
        <pc:sldMkLst>
          <pc:docMk/>
          <pc:sldMk cId="3766094903" sldId="450"/>
        </pc:sldMkLst>
        <pc:spChg chg="del mod">
          <ac:chgData name="Jameson Albers" userId="25f9f7969f5465e8" providerId="LiveId" clId="{40DEC48C-57D8-4DB2-88C2-05AE2A8C4C81}" dt="2021-04-29T02:39:59.514" v="1627" actId="931"/>
          <ac:spMkLst>
            <pc:docMk/>
            <pc:sldMk cId="3766094903" sldId="450"/>
            <ac:spMk id="2" creationId="{3102FCF2-6055-CD48-8888-644172BF15F6}"/>
          </ac:spMkLst>
        </pc:spChg>
        <pc:spChg chg="mod">
          <ac:chgData name="Jameson Albers" userId="25f9f7969f5465e8" providerId="LiveId" clId="{40DEC48C-57D8-4DB2-88C2-05AE2A8C4C81}" dt="2021-04-29T02:28:02.367" v="1493" actId="20577"/>
          <ac:spMkLst>
            <pc:docMk/>
            <pc:sldMk cId="3766094903" sldId="450"/>
            <ac:spMk id="3" creationId="{0BFA513E-AF0B-1441-A91D-F3CC2DE94FC1}"/>
          </ac:spMkLst>
        </pc:spChg>
        <pc:spChg chg="del">
          <ac:chgData name="Jameson Albers" userId="25f9f7969f5465e8" providerId="LiveId" clId="{40DEC48C-57D8-4DB2-88C2-05AE2A8C4C81}" dt="2021-04-29T02:43:58.682" v="1737" actId="478"/>
          <ac:spMkLst>
            <pc:docMk/>
            <pc:sldMk cId="3766094903" sldId="450"/>
            <ac:spMk id="4" creationId="{15FED18F-259F-924F-BBAD-9D88CB0DAFD5}"/>
          </ac:spMkLst>
        </pc:spChg>
        <pc:spChg chg="add mod">
          <ac:chgData name="Jameson Albers" userId="25f9f7969f5465e8" providerId="LiveId" clId="{40DEC48C-57D8-4DB2-88C2-05AE2A8C4C81}" dt="2021-04-29T02:45:30.670" v="1758" actId="1076"/>
          <ac:spMkLst>
            <pc:docMk/>
            <pc:sldMk cId="3766094903" sldId="450"/>
            <ac:spMk id="7" creationId="{699DAD20-F593-4F83-932F-3BEE7A8338F5}"/>
          </ac:spMkLst>
        </pc:spChg>
        <pc:spChg chg="add mod">
          <ac:chgData name="Jameson Albers" userId="25f9f7969f5465e8" providerId="LiveId" clId="{40DEC48C-57D8-4DB2-88C2-05AE2A8C4C81}" dt="2021-04-29T03:48:53.210" v="1979" actId="14100"/>
          <ac:spMkLst>
            <pc:docMk/>
            <pc:sldMk cId="3766094903" sldId="450"/>
            <ac:spMk id="8" creationId="{4F6B01C3-5909-4894-9D03-4C8B29DABC17}"/>
          </ac:spMkLst>
        </pc:spChg>
        <pc:picChg chg="add mod">
          <ac:chgData name="Jameson Albers" userId="25f9f7969f5465e8" providerId="LiveId" clId="{40DEC48C-57D8-4DB2-88C2-05AE2A8C4C81}" dt="2021-04-29T06:24:34.152" v="2497" actId="14826"/>
          <ac:picMkLst>
            <pc:docMk/>
            <pc:sldMk cId="3766094903" sldId="450"/>
            <ac:picMk id="6" creationId="{25B1BD7B-F401-40DC-987E-8377132A0A2F}"/>
          </ac:picMkLst>
        </pc:picChg>
        <pc:picChg chg="del">
          <ac:chgData name="Jameson Albers" userId="25f9f7969f5465e8" providerId="LiveId" clId="{40DEC48C-57D8-4DB2-88C2-05AE2A8C4C81}" dt="2021-04-27T02:38:59.069" v="337" actId="478"/>
          <ac:picMkLst>
            <pc:docMk/>
            <pc:sldMk cId="3766094903" sldId="450"/>
            <ac:picMk id="6" creationId="{C3B741CF-24C8-4260-9B18-C9700A63EF7A}"/>
          </ac:picMkLst>
        </pc:picChg>
      </pc:sldChg>
      <pc:sldChg chg="modSp del mod">
        <pc:chgData name="Jameson Albers" userId="25f9f7969f5465e8" providerId="LiveId" clId="{40DEC48C-57D8-4DB2-88C2-05AE2A8C4C81}" dt="2021-04-28T00:13:52.743" v="1265" actId="47"/>
        <pc:sldMkLst>
          <pc:docMk/>
          <pc:sldMk cId="569271682" sldId="451"/>
        </pc:sldMkLst>
        <pc:spChg chg="mod">
          <ac:chgData name="Jameson Albers" userId="25f9f7969f5465e8" providerId="LiveId" clId="{40DEC48C-57D8-4DB2-88C2-05AE2A8C4C81}" dt="2021-04-27T02:38:37.214" v="331" actId="20577"/>
          <ac:spMkLst>
            <pc:docMk/>
            <pc:sldMk cId="569271682" sldId="451"/>
            <ac:spMk id="2" creationId="{1FD21FBB-663D-784D-A8C3-0F8D7DED3157}"/>
          </ac:spMkLst>
        </pc:spChg>
        <pc:spChg chg="mod">
          <ac:chgData name="Jameson Albers" userId="25f9f7969f5465e8" providerId="LiveId" clId="{40DEC48C-57D8-4DB2-88C2-05AE2A8C4C81}" dt="2021-04-27T02:38:30.274" v="330" actId="20577"/>
          <ac:spMkLst>
            <pc:docMk/>
            <pc:sldMk cId="569271682" sldId="451"/>
            <ac:spMk id="3" creationId="{FCBABD40-A7A1-6A41-99A7-FEC6FC7F298E}"/>
          </ac:spMkLst>
        </pc:spChg>
        <pc:picChg chg="mod">
          <ac:chgData name="Jameson Albers" userId="25f9f7969f5465e8" providerId="LiveId" clId="{40DEC48C-57D8-4DB2-88C2-05AE2A8C4C81}" dt="2021-04-27T02:39:25.555" v="340" actId="1076"/>
          <ac:picMkLst>
            <pc:docMk/>
            <pc:sldMk cId="569271682" sldId="451"/>
            <ac:picMk id="8" creationId="{9E466D6F-8A7C-405B-B81E-F6F2272B6114}"/>
          </ac:picMkLst>
        </pc:picChg>
      </pc:sldChg>
      <pc:sldChg chg="addSp delSp modSp mod chgLayout">
        <pc:chgData name="Jameson Albers" userId="25f9f7969f5465e8" providerId="LiveId" clId="{40DEC48C-57D8-4DB2-88C2-05AE2A8C4C81}" dt="2021-04-29T02:48:41.873" v="1800" actId="478"/>
        <pc:sldMkLst>
          <pc:docMk/>
          <pc:sldMk cId="1025498269" sldId="454"/>
        </pc:sldMkLst>
        <pc:spChg chg="mod ord">
          <ac:chgData name="Jameson Albers" userId="25f9f7969f5465e8" providerId="LiveId" clId="{40DEC48C-57D8-4DB2-88C2-05AE2A8C4C81}" dt="2021-04-29T01:32:07.455" v="1282" actId="700"/>
          <ac:spMkLst>
            <pc:docMk/>
            <pc:sldMk cId="1025498269" sldId="454"/>
            <ac:spMk id="2" creationId="{3102FCF2-6055-CD48-8888-644172BF15F6}"/>
          </ac:spMkLst>
        </pc:spChg>
        <pc:spChg chg="mod ord">
          <ac:chgData name="Jameson Albers" userId="25f9f7969f5465e8" providerId="LiveId" clId="{40DEC48C-57D8-4DB2-88C2-05AE2A8C4C81}" dt="2021-04-29T01:32:07.455" v="1282" actId="700"/>
          <ac:spMkLst>
            <pc:docMk/>
            <pc:sldMk cId="1025498269" sldId="454"/>
            <ac:spMk id="3" creationId="{0BFA513E-AF0B-1441-A91D-F3CC2DE94FC1}"/>
          </ac:spMkLst>
        </pc:spChg>
        <pc:spChg chg="mod ord">
          <ac:chgData name="Jameson Albers" userId="25f9f7969f5465e8" providerId="LiveId" clId="{40DEC48C-57D8-4DB2-88C2-05AE2A8C4C81}" dt="2021-04-29T01:32:07.455" v="1282" actId="700"/>
          <ac:spMkLst>
            <pc:docMk/>
            <pc:sldMk cId="1025498269" sldId="454"/>
            <ac:spMk id="4" creationId="{15FED18F-259F-924F-BBAD-9D88CB0DAFD5}"/>
          </ac:spMkLst>
        </pc:spChg>
        <pc:spChg chg="add mod">
          <ac:chgData name="Jameson Albers" userId="25f9f7969f5465e8" providerId="LiveId" clId="{40DEC48C-57D8-4DB2-88C2-05AE2A8C4C81}" dt="2021-04-29T02:47:38.328" v="1795" actId="20577"/>
          <ac:spMkLst>
            <pc:docMk/>
            <pc:sldMk cId="1025498269" sldId="454"/>
            <ac:spMk id="5" creationId="{8FC805DF-C61E-4049-9C6C-99EDDC818564}"/>
          </ac:spMkLst>
        </pc:spChg>
        <pc:spChg chg="add del mod">
          <ac:chgData name="Jameson Albers" userId="25f9f7969f5465e8" providerId="LiveId" clId="{40DEC48C-57D8-4DB2-88C2-05AE2A8C4C81}" dt="2021-04-29T01:32:22.587" v="1287"/>
          <ac:spMkLst>
            <pc:docMk/>
            <pc:sldMk cId="1025498269" sldId="454"/>
            <ac:spMk id="5" creationId="{BF0A5367-E8CF-47C5-96C2-BE072051E14A}"/>
          </ac:spMkLst>
        </pc:spChg>
        <pc:spChg chg="add del mod">
          <ac:chgData name="Jameson Albers" userId="25f9f7969f5465e8" providerId="LiveId" clId="{40DEC48C-57D8-4DB2-88C2-05AE2A8C4C81}" dt="2021-04-29T02:48:41.873" v="1800" actId="478"/>
          <ac:spMkLst>
            <pc:docMk/>
            <pc:sldMk cId="1025498269" sldId="454"/>
            <ac:spMk id="8" creationId="{32807BAB-C849-4757-9719-279E4A01FA2C}"/>
          </ac:spMkLst>
        </pc:spChg>
        <pc:picChg chg="del">
          <ac:chgData name="Jameson Albers" userId="25f9f7969f5465e8" providerId="LiveId" clId="{40DEC48C-57D8-4DB2-88C2-05AE2A8C4C81}" dt="2021-04-27T02:39:02.436" v="338" actId="478"/>
          <ac:picMkLst>
            <pc:docMk/>
            <pc:sldMk cId="1025498269" sldId="454"/>
            <ac:picMk id="6" creationId="{9F2EF6E1-78CA-4879-B518-6DDA6EBDE17E}"/>
          </ac:picMkLst>
        </pc:picChg>
        <pc:picChg chg="add mod">
          <ac:chgData name="Jameson Albers" userId="25f9f7969f5465e8" providerId="LiveId" clId="{40DEC48C-57D8-4DB2-88C2-05AE2A8C4C81}" dt="2021-04-29T02:48:36.658" v="1799" actId="1076"/>
          <ac:picMkLst>
            <pc:docMk/>
            <pc:sldMk cId="1025498269" sldId="454"/>
            <ac:picMk id="7" creationId="{7B01790A-4E9F-4E90-AA98-F15BE392C96E}"/>
          </ac:picMkLst>
        </pc:picChg>
      </pc:sldChg>
      <pc:sldChg chg="addSp delSp modSp add mod">
        <pc:chgData name="Jameson Albers" userId="25f9f7969f5465e8" providerId="LiveId" clId="{40DEC48C-57D8-4DB2-88C2-05AE2A8C4C81}" dt="2021-04-29T04:21:53.725" v="2496" actId="255"/>
        <pc:sldMkLst>
          <pc:docMk/>
          <pc:sldMk cId="1905192610" sldId="455"/>
        </pc:sldMkLst>
        <pc:spChg chg="mod">
          <ac:chgData name="Jameson Albers" userId="25f9f7969f5465e8" providerId="LiveId" clId="{40DEC48C-57D8-4DB2-88C2-05AE2A8C4C81}" dt="2021-04-29T04:21:53.725" v="2496" actId="255"/>
          <ac:spMkLst>
            <pc:docMk/>
            <pc:sldMk cId="1905192610" sldId="455"/>
            <ac:spMk id="2" creationId="{3055BCAB-3579-AA4E-9D14-F3CDF19BB761}"/>
          </ac:spMkLst>
        </pc:spChg>
        <pc:spChg chg="mod">
          <ac:chgData name="Jameson Albers" userId="25f9f7969f5465e8" providerId="LiveId" clId="{40DEC48C-57D8-4DB2-88C2-05AE2A8C4C81}" dt="2021-04-27T23:12:42.990" v="914" actId="20577"/>
          <ac:spMkLst>
            <pc:docMk/>
            <pc:sldMk cId="1905192610" sldId="455"/>
            <ac:spMk id="3" creationId="{9F0A7001-F69C-F145-A7BA-BEE470BC7B2E}"/>
          </ac:spMkLst>
        </pc:spChg>
        <pc:spChg chg="add del mod">
          <ac:chgData name="Jameson Albers" userId="25f9f7969f5465e8" providerId="LiveId" clId="{40DEC48C-57D8-4DB2-88C2-05AE2A8C4C81}" dt="2021-04-27T23:39:06.262" v="1161" actId="478"/>
          <ac:spMkLst>
            <pc:docMk/>
            <pc:sldMk cId="1905192610" sldId="455"/>
            <ac:spMk id="7" creationId="{49A2FDEE-C4AF-48B7-90A0-886543C51FA9}"/>
          </ac:spMkLst>
        </pc:spChg>
        <pc:picChg chg="add mod">
          <ac:chgData name="Jameson Albers" userId="25f9f7969f5465e8" providerId="LiveId" clId="{40DEC48C-57D8-4DB2-88C2-05AE2A8C4C81}" dt="2021-04-28T00:13:19.799" v="1264" actId="1076"/>
          <ac:picMkLst>
            <pc:docMk/>
            <pc:sldMk cId="1905192610" sldId="455"/>
            <ac:picMk id="6" creationId="{9E5AE20B-91ED-4442-8EBD-F337E91A6998}"/>
          </ac:picMkLst>
        </pc:picChg>
        <pc:picChg chg="del">
          <ac:chgData name="Jameson Albers" userId="25f9f7969f5465e8" providerId="LiveId" clId="{40DEC48C-57D8-4DB2-88C2-05AE2A8C4C81}" dt="2021-04-27T23:36:46.711" v="1137" actId="478"/>
          <ac:picMkLst>
            <pc:docMk/>
            <pc:sldMk cId="1905192610" sldId="455"/>
            <ac:picMk id="8" creationId="{930BD09C-1E4A-43BB-9C1D-BB4C50211D5A}"/>
          </ac:picMkLst>
        </pc:picChg>
      </pc:sldChg>
      <pc:sldChg chg="del">
        <pc:chgData name="Jameson Albers" userId="25f9f7969f5465e8" providerId="LiveId" clId="{40DEC48C-57D8-4DB2-88C2-05AE2A8C4C81}" dt="2021-04-27T02:38:13.523" v="303" actId="47"/>
        <pc:sldMkLst>
          <pc:docMk/>
          <pc:sldMk cId="3849672218" sldId="455"/>
        </pc:sldMkLst>
      </pc:sldChg>
      <pc:sldChg chg="addSp delSp modSp add mod">
        <pc:chgData name="Jameson Albers" userId="25f9f7969f5465e8" providerId="LiveId" clId="{40DEC48C-57D8-4DB2-88C2-05AE2A8C4C81}" dt="2021-04-29T04:11:18.187" v="2452" actId="20577"/>
        <pc:sldMkLst>
          <pc:docMk/>
          <pc:sldMk cId="1516609341" sldId="456"/>
        </pc:sldMkLst>
        <pc:spChg chg="mod">
          <ac:chgData name="Jameson Albers" userId="25f9f7969f5465e8" providerId="LiveId" clId="{40DEC48C-57D8-4DB2-88C2-05AE2A8C4C81}" dt="2021-04-29T04:11:18.187" v="2452" actId="20577"/>
          <ac:spMkLst>
            <pc:docMk/>
            <pc:sldMk cId="1516609341" sldId="456"/>
            <ac:spMk id="2" creationId="{4F013F83-5B46-F749-BC58-E4C501765CAF}"/>
          </ac:spMkLst>
        </pc:spChg>
        <pc:spChg chg="mod">
          <ac:chgData name="Jameson Albers" userId="25f9f7969f5465e8" providerId="LiveId" clId="{40DEC48C-57D8-4DB2-88C2-05AE2A8C4C81}" dt="2021-04-29T03:59:32.131" v="2291" actId="20577"/>
          <ac:spMkLst>
            <pc:docMk/>
            <pc:sldMk cId="1516609341" sldId="456"/>
            <ac:spMk id="3" creationId="{BC7F4AE8-320D-284F-890D-B725DEE3ED03}"/>
          </ac:spMkLst>
        </pc:spChg>
        <pc:grpChg chg="del">
          <ac:chgData name="Jameson Albers" userId="25f9f7969f5465e8" providerId="LiveId" clId="{40DEC48C-57D8-4DB2-88C2-05AE2A8C4C81}" dt="2021-04-29T03:56:51.634" v="2206" actId="478"/>
          <ac:grpSpMkLst>
            <pc:docMk/>
            <pc:sldMk cId="1516609341" sldId="456"/>
            <ac:grpSpMk id="16" creationId="{A00C74C0-B277-4D09-AB30-B0283DCCDA2C}"/>
          </ac:grpSpMkLst>
        </pc:grpChg>
        <pc:picChg chg="add mod">
          <ac:chgData name="Jameson Albers" userId="25f9f7969f5465e8" providerId="LiveId" clId="{40DEC48C-57D8-4DB2-88C2-05AE2A8C4C81}" dt="2021-04-29T04:08:28.403" v="2359" actId="1076"/>
          <ac:picMkLst>
            <pc:docMk/>
            <pc:sldMk cId="1516609341" sldId="456"/>
            <ac:picMk id="6" creationId="{0E717636-A537-4A34-90B1-0F664CB829C6}"/>
          </ac:picMkLst>
        </pc:picChg>
        <pc:picChg chg="del">
          <ac:chgData name="Jameson Albers" userId="25f9f7969f5465e8" providerId="LiveId" clId="{40DEC48C-57D8-4DB2-88C2-05AE2A8C4C81}" dt="2021-04-29T03:56:32.640" v="2200" actId="478"/>
          <ac:picMkLst>
            <pc:docMk/>
            <pc:sldMk cId="1516609341" sldId="456"/>
            <ac:picMk id="7" creationId="{9483BC64-33D5-4DE7-BC33-06721F65ACC3}"/>
          </ac:picMkLst>
        </pc:picChg>
        <pc:picChg chg="add mod">
          <ac:chgData name="Jameson Albers" userId="25f9f7969f5465e8" providerId="LiveId" clId="{40DEC48C-57D8-4DB2-88C2-05AE2A8C4C81}" dt="2021-04-29T04:09:01.085" v="2371" actId="1076"/>
          <ac:picMkLst>
            <pc:docMk/>
            <pc:sldMk cId="1516609341" sldId="456"/>
            <ac:picMk id="10" creationId="{CDE4CE06-9874-468E-8288-F4F80A53F679}"/>
          </ac:picMkLst>
        </pc:picChg>
        <pc:picChg chg="del">
          <ac:chgData name="Jameson Albers" userId="25f9f7969f5465e8" providerId="LiveId" clId="{40DEC48C-57D8-4DB2-88C2-05AE2A8C4C81}" dt="2021-04-29T03:56:52.241" v="2207" actId="478"/>
          <ac:picMkLst>
            <pc:docMk/>
            <pc:sldMk cId="1516609341" sldId="456"/>
            <ac:picMk id="13" creationId="{A3078329-2E45-4A16-9281-2524547D3834}"/>
          </ac:picMkLst>
        </pc:picChg>
        <pc:picChg chg="add mod">
          <ac:chgData name="Jameson Albers" userId="25f9f7969f5465e8" providerId="LiveId" clId="{40DEC48C-57D8-4DB2-88C2-05AE2A8C4C81}" dt="2021-04-29T04:09:52.364" v="2381" actId="1076"/>
          <ac:picMkLst>
            <pc:docMk/>
            <pc:sldMk cId="1516609341" sldId="456"/>
            <ac:picMk id="14" creationId="{76B98539-EE7A-4F0B-A406-8BAAC63E571B}"/>
          </ac:picMkLst>
        </pc:picChg>
        <pc:picChg chg="del">
          <ac:chgData name="Jameson Albers" userId="25f9f7969f5465e8" providerId="LiveId" clId="{40DEC48C-57D8-4DB2-88C2-05AE2A8C4C81}" dt="2021-04-29T03:56:33.160" v="2201" actId="478"/>
          <ac:picMkLst>
            <pc:docMk/>
            <pc:sldMk cId="1516609341" sldId="456"/>
            <ac:picMk id="15" creationId="{A95E7FFA-7A80-4848-8D06-1FB33815D030}"/>
          </ac:picMkLst>
        </pc:picChg>
        <pc:picChg chg="add mod">
          <ac:chgData name="Jameson Albers" userId="25f9f7969f5465e8" providerId="LiveId" clId="{40DEC48C-57D8-4DB2-88C2-05AE2A8C4C81}" dt="2021-04-29T04:09:33.958" v="2378" actId="1076"/>
          <ac:picMkLst>
            <pc:docMk/>
            <pc:sldMk cId="1516609341" sldId="456"/>
            <ac:picMk id="18" creationId="{A6877553-4C8C-42A4-A48B-26B819BA2669}"/>
          </ac:picMkLst>
        </pc:picChg>
        <pc:picChg chg="add mod">
          <ac:chgData name="Jameson Albers" userId="25f9f7969f5465e8" providerId="LiveId" clId="{40DEC48C-57D8-4DB2-88C2-05AE2A8C4C81}" dt="2021-04-29T04:08:36.032" v="2363" actId="1076"/>
          <ac:picMkLst>
            <pc:docMk/>
            <pc:sldMk cId="1516609341" sldId="456"/>
            <ac:picMk id="20" creationId="{9CFA2186-0F26-4B03-B73A-CF3F4C09D5B3}"/>
          </ac:picMkLst>
        </pc:picChg>
        <pc:picChg chg="add mod">
          <ac:chgData name="Jameson Albers" userId="25f9f7969f5465e8" providerId="LiveId" clId="{40DEC48C-57D8-4DB2-88C2-05AE2A8C4C81}" dt="2021-04-29T04:08:38.012" v="2364" actId="1076"/>
          <ac:picMkLst>
            <pc:docMk/>
            <pc:sldMk cId="1516609341" sldId="456"/>
            <ac:picMk id="22" creationId="{C74BB0B9-F788-4D63-AA17-29DC455CF616}"/>
          </ac:picMkLst>
        </pc:picChg>
        <pc:cxnChg chg="del mod">
          <ac:chgData name="Jameson Albers" userId="25f9f7969f5465e8" providerId="LiveId" clId="{40DEC48C-57D8-4DB2-88C2-05AE2A8C4C81}" dt="2021-04-29T03:56:31.692" v="2199" actId="478"/>
          <ac:cxnSpMkLst>
            <pc:docMk/>
            <pc:sldMk cId="1516609341" sldId="456"/>
            <ac:cxnSpMk id="23" creationId="{EBD55A24-6687-4D78-A137-73EE29F58934}"/>
          </ac:cxnSpMkLst>
        </pc:cxnChg>
        <pc:cxnChg chg="del mod">
          <ac:chgData name="Jameson Albers" userId="25f9f7969f5465e8" providerId="LiveId" clId="{40DEC48C-57D8-4DB2-88C2-05AE2A8C4C81}" dt="2021-04-29T03:56:30.710" v="2198" actId="478"/>
          <ac:cxnSpMkLst>
            <pc:docMk/>
            <pc:sldMk cId="1516609341" sldId="456"/>
            <ac:cxnSpMk id="25" creationId="{DA519E63-B241-4852-8910-55696C5C83CC}"/>
          </ac:cxnSpMkLst>
        </pc:cxnChg>
        <pc:cxnChg chg="add del mod">
          <ac:chgData name="Jameson Albers" userId="25f9f7969f5465e8" providerId="LiveId" clId="{40DEC48C-57D8-4DB2-88C2-05AE2A8C4C81}" dt="2021-04-29T04:08:40.178" v="2365" actId="478"/>
          <ac:cxnSpMkLst>
            <pc:docMk/>
            <pc:sldMk cId="1516609341" sldId="456"/>
            <ac:cxnSpMk id="26" creationId="{36CAD283-0A30-466A-8E71-86DB735EFCF4}"/>
          </ac:cxnSpMkLst>
        </pc:cxnChg>
        <pc:cxnChg chg="del mod">
          <ac:chgData name="Jameson Albers" userId="25f9f7969f5465e8" providerId="LiveId" clId="{40DEC48C-57D8-4DB2-88C2-05AE2A8C4C81}" dt="2021-04-29T03:56:53.010" v="2208" actId="478"/>
          <ac:cxnSpMkLst>
            <pc:docMk/>
            <pc:sldMk cId="1516609341" sldId="456"/>
            <ac:cxnSpMk id="27" creationId="{9475AAB6-E5D0-44C5-8102-19E873A9DB16}"/>
          </ac:cxnSpMkLst>
        </pc:cxnChg>
        <pc:cxnChg chg="add del mod">
          <ac:chgData name="Jameson Albers" userId="25f9f7969f5465e8" providerId="LiveId" clId="{40DEC48C-57D8-4DB2-88C2-05AE2A8C4C81}" dt="2021-04-29T04:08:41.317" v="2366" actId="478"/>
          <ac:cxnSpMkLst>
            <pc:docMk/>
            <pc:sldMk cId="1516609341" sldId="456"/>
            <ac:cxnSpMk id="29" creationId="{D4C527AB-DC67-4484-BA49-C2F184064FC0}"/>
          </ac:cxnSpMkLst>
        </pc:cxnChg>
        <pc:cxnChg chg="add del mod">
          <ac:chgData name="Jameson Albers" userId="25f9f7969f5465e8" providerId="LiveId" clId="{40DEC48C-57D8-4DB2-88C2-05AE2A8C4C81}" dt="2021-04-29T04:08:42.269" v="2367" actId="478"/>
          <ac:cxnSpMkLst>
            <pc:docMk/>
            <pc:sldMk cId="1516609341" sldId="456"/>
            <ac:cxnSpMk id="31" creationId="{73AF405F-2689-4A95-839C-95D246C34A37}"/>
          </ac:cxnSpMkLst>
        </pc:cxnChg>
        <pc:cxnChg chg="add del mod">
          <ac:chgData name="Jameson Albers" userId="25f9f7969f5465e8" providerId="LiveId" clId="{40DEC48C-57D8-4DB2-88C2-05AE2A8C4C81}" dt="2021-04-29T04:08:43.822" v="2368" actId="478"/>
          <ac:cxnSpMkLst>
            <pc:docMk/>
            <pc:sldMk cId="1516609341" sldId="456"/>
            <ac:cxnSpMk id="33" creationId="{E963F0ED-97F2-4A25-B5F9-E5A0776A0D45}"/>
          </ac:cxnSpMkLst>
        </pc:cxnChg>
        <pc:cxnChg chg="add mod">
          <ac:chgData name="Jameson Albers" userId="25f9f7969f5465e8" providerId="LiveId" clId="{40DEC48C-57D8-4DB2-88C2-05AE2A8C4C81}" dt="2021-04-29T04:08:38.012" v="2364" actId="1076"/>
          <ac:cxnSpMkLst>
            <pc:docMk/>
            <pc:sldMk cId="1516609341" sldId="456"/>
            <ac:cxnSpMk id="36" creationId="{FE029062-3DDE-4B8A-8174-9FBBFC3667A9}"/>
          </ac:cxnSpMkLst>
        </pc:cxnChg>
        <pc:cxnChg chg="add mod">
          <ac:chgData name="Jameson Albers" userId="25f9f7969f5465e8" providerId="LiveId" clId="{40DEC48C-57D8-4DB2-88C2-05AE2A8C4C81}" dt="2021-04-29T04:09:01.085" v="2371" actId="1076"/>
          <ac:cxnSpMkLst>
            <pc:docMk/>
            <pc:sldMk cId="1516609341" sldId="456"/>
            <ac:cxnSpMk id="59" creationId="{2A624E1C-A6C6-4C08-A4B2-09FF60A948C4}"/>
          </ac:cxnSpMkLst>
        </pc:cxnChg>
        <pc:cxnChg chg="add mod">
          <ac:chgData name="Jameson Albers" userId="25f9f7969f5465e8" providerId="LiveId" clId="{40DEC48C-57D8-4DB2-88C2-05AE2A8C4C81}" dt="2021-04-29T04:09:52.364" v="2381" actId="1076"/>
          <ac:cxnSpMkLst>
            <pc:docMk/>
            <pc:sldMk cId="1516609341" sldId="456"/>
            <ac:cxnSpMk id="62" creationId="{0937709E-4E2A-4544-95E2-8242E627B7C4}"/>
          </ac:cxnSpMkLst>
        </pc:cxnChg>
        <pc:cxnChg chg="add mod">
          <ac:chgData name="Jameson Albers" userId="25f9f7969f5465e8" providerId="LiveId" clId="{40DEC48C-57D8-4DB2-88C2-05AE2A8C4C81}" dt="2021-04-29T04:09:52.364" v="2381" actId="1076"/>
          <ac:cxnSpMkLst>
            <pc:docMk/>
            <pc:sldMk cId="1516609341" sldId="456"/>
            <ac:cxnSpMk id="65" creationId="{335EA242-AC29-49E6-BCBA-B8066D6702FE}"/>
          </ac:cxnSpMkLst>
        </pc:cxnChg>
        <pc:cxnChg chg="add mod">
          <ac:chgData name="Jameson Albers" userId="25f9f7969f5465e8" providerId="LiveId" clId="{40DEC48C-57D8-4DB2-88C2-05AE2A8C4C81}" dt="2021-04-29T04:09:44.433" v="2380" actId="13822"/>
          <ac:cxnSpMkLst>
            <pc:docMk/>
            <pc:sldMk cId="1516609341" sldId="456"/>
            <ac:cxnSpMk id="68" creationId="{6D299826-23F5-4ACA-BBF3-7925B25D9C38}"/>
          </ac:cxnSpMkLst>
        </pc:cxnChg>
      </pc:sldChg>
      <pc:sldChg chg="addSp delSp modSp add mod">
        <pc:chgData name="Jameson Albers" userId="25f9f7969f5465e8" providerId="LiveId" clId="{40DEC48C-57D8-4DB2-88C2-05AE2A8C4C81}" dt="2021-04-29T02:46:24.513" v="1765" actId="14100"/>
        <pc:sldMkLst>
          <pc:docMk/>
          <pc:sldMk cId="3144342753" sldId="457"/>
        </pc:sldMkLst>
        <pc:spChg chg="del">
          <ac:chgData name="Jameson Albers" userId="25f9f7969f5465e8" providerId="LiveId" clId="{40DEC48C-57D8-4DB2-88C2-05AE2A8C4C81}" dt="2021-04-29T02:45:52.631" v="1759" actId="931"/>
          <ac:spMkLst>
            <pc:docMk/>
            <pc:sldMk cId="3144342753" sldId="457"/>
            <ac:spMk id="2" creationId="{3102FCF2-6055-CD48-8888-644172BF15F6}"/>
          </ac:spMkLst>
        </pc:spChg>
        <pc:spChg chg="mod">
          <ac:chgData name="Jameson Albers" userId="25f9f7969f5465e8" providerId="LiveId" clId="{40DEC48C-57D8-4DB2-88C2-05AE2A8C4C81}" dt="2021-04-29T02:29:07.127" v="1513" actId="20577"/>
          <ac:spMkLst>
            <pc:docMk/>
            <pc:sldMk cId="3144342753" sldId="457"/>
            <ac:spMk id="3" creationId="{0BFA513E-AF0B-1441-A91D-F3CC2DE94FC1}"/>
          </ac:spMkLst>
        </pc:spChg>
        <pc:picChg chg="add mod">
          <ac:chgData name="Jameson Albers" userId="25f9f7969f5465e8" providerId="LiveId" clId="{40DEC48C-57D8-4DB2-88C2-05AE2A8C4C81}" dt="2021-04-29T02:46:01.968" v="1761" actId="1076"/>
          <ac:picMkLst>
            <pc:docMk/>
            <pc:sldMk cId="3144342753" sldId="457"/>
            <ac:picMk id="6" creationId="{852E66D7-39CF-4D58-A9A8-DED368CAD8F9}"/>
          </ac:picMkLst>
        </pc:picChg>
        <pc:picChg chg="add mod">
          <ac:chgData name="Jameson Albers" userId="25f9f7969f5465e8" providerId="LiveId" clId="{40DEC48C-57D8-4DB2-88C2-05AE2A8C4C81}" dt="2021-04-29T02:46:24.513" v="1765" actId="14100"/>
          <ac:picMkLst>
            <pc:docMk/>
            <pc:sldMk cId="3144342753" sldId="457"/>
            <ac:picMk id="8" creationId="{A93B550B-5FDF-4B90-8F2A-C56144255A2C}"/>
          </ac:picMkLst>
        </pc:picChg>
      </pc:sldChg>
      <pc:sldChg chg="addSp delSp modSp add mod">
        <pc:chgData name="Jameson Albers" userId="25f9f7969f5465e8" providerId="LiveId" clId="{40DEC48C-57D8-4DB2-88C2-05AE2A8C4C81}" dt="2021-04-29T06:35:58.896" v="2498" actId="20577"/>
        <pc:sldMkLst>
          <pc:docMk/>
          <pc:sldMk cId="139280353" sldId="458"/>
        </pc:sldMkLst>
        <pc:spChg chg="mod">
          <ac:chgData name="Jameson Albers" userId="25f9f7969f5465e8" providerId="LiveId" clId="{40DEC48C-57D8-4DB2-88C2-05AE2A8C4C81}" dt="2021-04-29T04:10:35.540" v="2399" actId="20577"/>
          <ac:spMkLst>
            <pc:docMk/>
            <pc:sldMk cId="139280353" sldId="458"/>
            <ac:spMk id="5" creationId="{22AF432E-F90A-0E47-BB86-825FAB6B7132}"/>
          </ac:spMkLst>
        </pc:spChg>
        <pc:spChg chg="del">
          <ac:chgData name="Jameson Albers" userId="25f9f7969f5465e8" providerId="LiveId" clId="{40DEC48C-57D8-4DB2-88C2-05AE2A8C4C81}" dt="2021-04-29T02:30:35.527" v="1550" actId="478"/>
          <ac:spMkLst>
            <pc:docMk/>
            <pc:sldMk cId="139280353" sldId="458"/>
            <ac:spMk id="6" creationId="{2D7AE1AF-C13A-4349-A834-165029C4976E}"/>
          </ac:spMkLst>
        </pc:spChg>
        <pc:spChg chg="add mod">
          <ac:chgData name="Jameson Albers" userId="25f9f7969f5465e8" providerId="LiveId" clId="{40DEC48C-57D8-4DB2-88C2-05AE2A8C4C81}" dt="2021-04-29T06:35:58.896" v="2498" actId="20577"/>
          <ac:spMkLst>
            <pc:docMk/>
            <pc:sldMk cId="139280353" sldId="458"/>
            <ac:spMk id="7" creationId="{26E7A8E2-1D72-4BC3-980C-6403F719153D}"/>
          </ac:spMkLst>
        </pc:spChg>
        <pc:picChg chg="add mod">
          <ac:chgData name="Jameson Albers" userId="25f9f7969f5465e8" providerId="LiveId" clId="{40DEC48C-57D8-4DB2-88C2-05AE2A8C4C81}" dt="2021-04-29T02:36:07.170" v="1605" actId="1076"/>
          <ac:picMkLst>
            <pc:docMk/>
            <pc:sldMk cId="139280353" sldId="458"/>
            <ac:picMk id="2050" creationId="{88256E81-A4EA-452E-AB22-B031AE98EF43}"/>
          </ac:picMkLst>
        </pc:picChg>
        <pc:picChg chg="add mod">
          <ac:chgData name="Jameson Albers" userId="25f9f7969f5465e8" providerId="LiveId" clId="{40DEC48C-57D8-4DB2-88C2-05AE2A8C4C81}" dt="2021-04-29T02:35:52.521" v="1601" actId="1076"/>
          <ac:picMkLst>
            <pc:docMk/>
            <pc:sldMk cId="139280353" sldId="458"/>
            <ac:picMk id="2051" creationId="{7F19C6B6-1FAD-49E1-92DA-2A608B9278B4}"/>
          </ac:picMkLst>
        </pc:picChg>
      </pc:sldChg>
      <pc:sldChg chg="addSp delSp modSp add mod">
        <pc:chgData name="Jameson Albers" userId="25f9f7969f5465e8" providerId="LiveId" clId="{40DEC48C-57D8-4DB2-88C2-05AE2A8C4C81}" dt="2021-04-29T06:36:01.978" v="2499" actId="20577"/>
        <pc:sldMkLst>
          <pc:docMk/>
          <pc:sldMk cId="2443343260" sldId="459"/>
        </pc:sldMkLst>
        <pc:spChg chg="mod">
          <ac:chgData name="Jameson Albers" userId="25f9f7969f5465e8" providerId="LiveId" clId="{40DEC48C-57D8-4DB2-88C2-05AE2A8C4C81}" dt="2021-04-29T04:10:40.273" v="2405" actId="20577"/>
          <ac:spMkLst>
            <pc:docMk/>
            <pc:sldMk cId="2443343260" sldId="459"/>
            <ac:spMk id="5" creationId="{22AF432E-F90A-0E47-BB86-825FAB6B7132}"/>
          </ac:spMkLst>
        </pc:spChg>
        <pc:spChg chg="mod">
          <ac:chgData name="Jameson Albers" userId="25f9f7969f5465e8" providerId="LiveId" clId="{40DEC48C-57D8-4DB2-88C2-05AE2A8C4C81}" dt="2021-04-29T06:36:01.978" v="2499" actId="20577"/>
          <ac:spMkLst>
            <pc:docMk/>
            <pc:sldMk cId="2443343260" sldId="459"/>
            <ac:spMk id="7" creationId="{26E7A8E2-1D72-4BC3-980C-6403F719153D}"/>
          </ac:spMkLst>
        </pc:spChg>
        <pc:picChg chg="del">
          <ac:chgData name="Jameson Albers" userId="25f9f7969f5465e8" providerId="LiveId" clId="{40DEC48C-57D8-4DB2-88C2-05AE2A8C4C81}" dt="2021-04-29T02:36:29.930" v="1615" actId="478"/>
          <ac:picMkLst>
            <pc:docMk/>
            <pc:sldMk cId="2443343260" sldId="459"/>
            <ac:picMk id="2050" creationId="{88256E81-A4EA-452E-AB22-B031AE98EF43}"/>
          </ac:picMkLst>
        </pc:picChg>
        <pc:picChg chg="del">
          <ac:chgData name="Jameson Albers" userId="25f9f7969f5465e8" providerId="LiveId" clId="{40DEC48C-57D8-4DB2-88C2-05AE2A8C4C81}" dt="2021-04-29T02:36:30.674" v="1616" actId="478"/>
          <ac:picMkLst>
            <pc:docMk/>
            <pc:sldMk cId="2443343260" sldId="459"/>
            <ac:picMk id="2051" creationId="{7F19C6B6-1FAD-49E1-92DA-2A608B9278B4}"/>
          </ac:picMkLst>
        </pc:picChg>
        <pc:picChg chg="add mod">
          <ac:chgData name="Jameson Albers" userId="25f9f7969f5465e8" providerId="LiveId" clId="{40DEC48C-57D8-4DB2-88C2-05AE2A8C4C81}" dt="2021-04-29T02:36:48.659" v="1622" actId="1076"/>
          <ac:picMkLst>
            <pc:docMk/>
            <pc:sldMk cId="2443343260" sldId="459"/>
            <ac:picMk id="3074" creationId="{3C7BDF90-8426-4FC0-B237-D160C69AAB27}"/>
          </ac:picMkLst>
        </pc:picChg>
        <pc:picChg chg="add mod">
          <ac:chgData name="Jameson Albers" userId="25f9f7969f5465e8" providerId="LiveId" clId="{40DEC48C-57D8-4DB2-88C2-05AE2A8C4C81}" dt="2021-04-29T02:37:09.180" v="1626" actId="1076"/>
          <ac:picMkLst>
            <pc:docMk/>
            <pc:sldMk cId="2443343260" sldId="459"/>
            <ac:picMk id="3075" creationId="{B7EEC871-59D9-41F0-8057-3A6C02F6074F}"/>
          </ac:picMkLst>
        </pc:picChg>
      </pc:sldChg>
      <pc:sldChg chg="addSp delSp modSp add mod">
        <pc:chgData name="Jameson Albers" userId="25f9f7969f5465e8" providerId="LiveId" clId="{40DEC48C-57D8-4DB2-88C2-05AE2A8C4C81}" dt="2021-04-29T04:10:21.124" v="2387" actId="20577"/>
        <pc:sldMkLst>
          <pc:docMk/>
          <pc:sldMk cId="2374007993" sldId="460"/>
        </pc:sldMkLst>
        <pc:spChg chg="mod">
          <ac:chgData name="Jameson Albers" userId="25f9f7969f5465e8" providerId="LiveId" clId="{40DEC48C-57D8-4DB2-88C2-05AE2A8C4C81}" dt="2021-04-29T03:14:17.485" v="1953" actId="6549"/>
          <ac:spMkLst>
            <pc:docMk/>
            <pc:sldMk cId="2374007993" sldId="460"/>
            <ac:spMk id="2" creationId="{3055BCAB-3579-AA4E-9D14-F3CDF19BB761}"/>
          </ac:spMkLst>
        </pc:spChg>
        <pc:spChg chg="mod">
          <ac:chgData name="Jameson Albers" userId="25f9f7969f5465e8" providerId="LiveId" clId="{40DEC48C-57D8-4DB2-88C2-05AE2A8C4C81}" dt="2021-04-29T04:10:21.124" v="2387" actId="20577"/>
          <ac:spMkLst>
            <pc:docMk/>
            <pc:sldMk cId="2374007993" sldId="460"/>
            <ac:spMk id="3" creationId="{9F0A7001-F69C-F145-A7BA-BEE470BC7B2E}"/>
          </ac:spMkLst>
        </pc:spChg>
        <pc:spChg chg="add del mod">
          <ac:chgData name="Jameson Albers" userId="25f9f7969f5465e8" providerId="LiveId" clId="{40DEC48C-57D8-4DB2-88C2-05AE2A8C4C81}" dt="2021-04-29T03:13:38.572" v="1908" actId="478"/>
          <ac:spMkLst>
            <pc:docMk/>
            <pc:sldMk cId="2374007993" sldId="460"/>
            <ac:spMk id="5" creationId="{9100F491-82C2-4F3C-B541-2D3DC0B753B6}"/>
          </ac:spMkLst>
        </pc:spChg>
        <pc:spChg chg="add del mod">
          <ac:chgData name="Jameson Albers" userId="25f9f7969f5465e8" providerId="LiveId" clId="{40DEC48C-57D8-4DB2-88C2-05AE2A8C4C81}" dt="2021-04-29T03:14:59.049" v="1959" actId="478"/>
          <ac:spMkLst>
            <pc:docMk/>
            <pc:sldMk cId="2374007993" sldId="460"/>
            <ac:spMk id="9" creationId="{C614AE7E-AE08-496B-B3DE-7AD28D61813D}"/>
          </ac:spMkLst>
        </pc:spChg>
        <pc:spChg chg="add del mod">
          <ac:chgData name="Jameson Albers" userId="25f9f7969f5465e8" providerId="LiveId" clId="{40DEC48C-57D8-4DB2-88C2-05AE2A8C4C81}" dt="2021-04-29T03:15:34.961" v="1963" actId="478"/>
          <ac:spMkLst>
            <pc:docMk/>
            <pc:sldMk cId="2374007993" sldId="460"/>
            <ac:spMk id="12" creationId="{0B10C1FD-592B-4D23-A95F-ABE17AE69D30}"/>
          </ac:spMkLst>
        </pc:spChg>
        <pc:spChg chg="add del mod">
          <ac:chgData name="Jameson Albers" userId="25f9f7969f5465e8" providerId="LiveId" clId="{40DEC48C-57D8-4DB2-88C2-05AE2A8C4C81}" dt="2021-04-29T03:16:09.849" v="1966" actId="478"/>
          <ac:spMkLst>
            <pc:docMk/>
            <pc:sldMk cId="2374007993" sldId="460"/>
            <ac:spMk id="15" creationId="{F3103E7E-1B7E-4320-B771-2CDB35DD50D4}"/>
          </ac:spMkLst>
        </pc:spChg>
        <pc:picChg chg="del">
          <ac:chgData name="Jameson Albers" userId="25f9f7969f5465e8" providerId="LiveId" clId="{40DEC48C-57D8-4DB2-88C2-05AE2A8C4C81}" dt="2021-04-29T03:11:05.961" v="1804" actId="478"/>
          <ac:picMkLst>
            <pc:docMk/>
            <pc:sldMk cId="2374007993" sldId="460"/>
            <ac:picMk id="6" creationId="{9E5AE20B-91ED-4442-8EBD-F337E91A6998}"/>
          </ac:picMkLst>
        </pc:picChg>
        <pc:picChg chg="add mod">
          <ac:chgData name="Jameson Albers" userId="25f9f7969f5465e8" providerId="LiveId" clId="{40DEC48C-57D8-4DB2-88C2-05AE2A8C4C81}" dt="2021-04-29T03:16:30.455" v="1973" actId="1076"/>
          <ac:picMkLst>
            <pc:docMk/>
            <pc:sldMk cId="2374007993" sldId="460"/>
            <ac:picMk id="8" creationId="{5EC75335-1BB2-4876-909E-A350C064570A}"/>
          </ac:picMkLst>
        </pc:picChg>
        <pc:picChg chg="add del mod">
          <ac:chgData name="Jameson Albers" userId="25f9f7969f5465e8" providerId="LiveId" clId="{40DEC48C-57D8-4DB2-88C2-05AE2A8C4C81}" dt="2021-04-29T03:15:34.961" v="1963" actId="478"/>
          <ac:picMkLst>
            <pc:docMk/>
            <pc:sldMk cId="2374007993" sldId="460"/>
            <ac:picMk id="11" creationId="{7AD2C53E-E6AF-4627-81F4-959FAA9E8F38}"/>
          </ac:picMkLst>
        </pc:picChg>
        <pc:picChg chg="add mod">
          <ac:chgData name="Jameson Albers" userId="25f9f7969f5465e8" providerId="LiveId" clId="{40DEC48C-57D8-4DB2-88C2-05AE2A8C4C81}" dt="2021-04-29T03:16:32.187" v="1974" actId="1076"/>
          <ac:picMkLst>
            <pc:docMk/>
            <pc:sldMk cId="2374007993" sldId="460"/>
            <ac:picMk id="14" creationId="{B079FA28-036A-4E19-860A-7BB21CDCDE57}"/>
          </ac:picMkLst>
        </pc:picChg>
      </pc:sldChg>
      <pc:sldMasterChg chg="modSldLayout">
        <pc:chgData name="Jameson Albers" userId="25f9f7969f5465e8" providerId="LiveId" clId="{40DEC48C-57D8-4DB2-88C2-05AE2A8C4C81}" dt="2021-04-29T07:37:42.909" v="2532" actId="1076"/>
        <pc:sldMasterMkLst>
          <pc:docMk/>
          <pc:sldMasterMk cId="445032995" sldId="2147483648"/>
        </pc:sldMasterMkLst>
        <pc:sldLayoutChg chg="modSp mod">
          <pc:chgData name="Jameson Albers" userId="25f9f7969f5465e8" providerId="LiveId" clId="{40DEC48C-57D8-4DB2-88C2-05AE2A8C4C81}" dt="2021-04-29T07:33:37.857" v="2509" actId="1076"/>
          <pc:sldLayoutMkLst>
            <pc:docMk/>
            <pc:sldMasterMk cId="445032995" sldId="2147483648"/>
            <pc:sldLayoutMk cId="1745965970" sldId="2147483650"/>
          </pc:sldLayoutMkLst>
          <pc:spChg chg="mod">
            <ac:chgData name="Jameson Albers" userId="25f9f7969f5465e8" providerId="LiveId" clId="{40DEC48C-57D8-4DB2-88C2-05AE2A8C4C81}" dt="2021-04-29T07:33:37.857" v="2509" actId="1076"/>
            <ac:spMkLst>
              <pc:docMk/>
              <pc:sldMasterMk cId="445032995" sldId="2147483648"/>
              <pc:sldLayoutMk cId="1745965970" sldId="2147483650"/>
              <ac:spMk id="3" creationId="{00000000-0000-0000-0000-000000000000}"/>
            </ac:spMkLst>
          </pc:spChg>
          <pc:picChg chg="mod">
            <ac:chgData name="Jameson Albers" userId="25f9f7969f5465e8" providerId="LiveId" clId="{40DEC48C-57D8-4DB2-88C2-05AE2A8C4C81}" dt="2021-04-29T07:33:29.895" v="2507" actId="1076"/>
            <ac:picMkLst>
              <pc:docMk/>
              <pc:sldMasterMk cId="445032995" sldId="2147483648"/>
              <pc:sldLayoutMk cId="1745965970" sldId="2147483650"/>
              <ac:picMk id="9" creationId="{00000000-0000-0000-0000-000000000000}"/>
            </ac:picMkLst>
          </pc:picChg>
        </pc:sldLayoutChg>
        <pc:sldLayoutChg chg="modSp mod">
          <pc:chgData name="Jameson Albers" userId="25f9f7969f5465e8" providerId="LiveId" clId="{40DEC48C-57D8-4DB2-88C2-05AE2A8C4C81}" dt="2021-04-29T07:34:31.913" v="2513" actId="1076"/>
          <pc:sldLayoutMkLst>
            <pc:docMk/>
            <pc:sldMasterMk cId="445032995" sldId="2147483648"/>
            <pc:sldLayoutMk cId="1861949383" sldId="2147483652"/>
          </pc:sldLayoutMkLst>
          <pc:picChg chg="mod">
            <ac:chgData name="Jameson Albers" userId="25f9f7969f5465e8" providerId="LiveId" clId="{40DEC48C-57D8-4DB2-88C2-05AE2A8C4C81}" dt="2021-04-29T07:34:31.913" v="2513" actId="1076"/>
            <ac:picMkLst>
              <pc:docMk/>
              <pc:sldMasterMk cId="445032995" sldId="2147483648"/>
              <pc:sldLayoutMk cId="1861949383" sldId="2147483652"/>
              <ac:picMk id="10" creationId="{00000000-0000-0000-0000-000000000000}"/>
            </ac:picMkLst>
          </pc:picChg>
        </pc:sldLayoutChg>
        <pc:sldLayoutChg chg="modSp mod">
          <pc:chgData name="Jameson Albers" userId="25f9f7969f5465e8" providerId="LiveId" clId="{40DEC48C-57D8-4DB2-88C2-05AE2A8C4C81}" dt="2021-04-29T07:36:00.053" v="2521" actId="1076"/>
          <pc:sldLayoutMkLst>
            <pc:docMk/>
            <pc:sldMasterMk cId="445032995" sldId="2147483648"/>
            <pc:sldLayoutMk cId="317258504" sldId="2147483656"/>
          </pc:sldLayoutMkLst>
          <pc:picChg chg="mod">
            <ac:chgData name="Jameson Albers" userId="25f9f7969f5465e8" providerId="LiveId" clId="{40DEC48C-57D8-4DB2-88C2-05AE2A8C4C81}" dt="2021-04-29T07:36:00.053" v="2521" actId="1076"/>
            <ac:picMkLst>
              <pc:docMk/>
              <pc:sldMasterMk cId="445032995" sldId="2147483648"/>
              <pc:sldLayoutMk cId="317258504" sldId="2147483656"/>
              <ac:picMk id="12" creationId="{00000000-0000-0000-0000-000000000000}"/>
            </ac:picMkLst>
          </pc:picChg>
        </pc:sldLayoutChg>
        <pc:sldLayoutChg chg="modSp mod">
          <pc:chgData name="Jameson Albers" userId="25f9f7969f5465e8" providerId="LiveId" clId="{40DEC48C-57D8-4DB2-88C2-05AE2A8C4C81}" dt="2021-04-29T07:34:07.198" v="2511" actId="1076"/>
          <pc:sldLayoutMkLst>
            <pc:docMk/>
            <pc:sldMasterMk cId="445032995" sldId="2147483648"/>
            <pc:sldLayoutMk cId="0" sldId="2147483667"/>
          </pc:sldLayoutMkLst>
          <pc:picChg chg="mod">
            <ac:chgData name="Jameson Albers" userId="25f9f7969f5465e8" providerId="LiveId" clId="{40DEC48C-57D8-4DB2-88C2-05AE2A8C4C81}" dt="2021-04-29T07:34:07.198" v="2511" actId="1076"/>
            <ac:picMkLst>
              <pc:docMk/>
              <pc:sldMasterMk cId="445032995" sldId="2147483648"/>
              <pc:sldLayoutMk cId="0" sldId="2147483667"/>
              <ac:picMk id="8" creationId="{00000000-0000-0000-0000-000000000000}"/>
            </ac:picMkLst>
          </pc:picChg>
        </pc:sldLayoutChg>
        <pc:sldLayoutChg chg="modSp mod">
          <pc:chgData name="Jameson Albers" userId="25f9f7969f5465e8" providerId="LiveId" clId="{40DEC48C-57D8-4DB2-88C2-05AE2A8C4C81}" dt="2021-04-29T07:34:52.044" v="2515" actId="1076"/>
          <pc:sldLayoutMkLst>
            <pc:docMk/>
            <pc:sldMasterMk cId="445032995" sldId="2147483648"/>
            <pc:sldLayoutMk cId="0" sldId="2147483668"/>
          </pc:sldLayoutMkLst>
          <pc:picChg chg="mod">
            <ac:chgData name="Jameson Albers" userId="25f9f7969f5465e8" providerId="LiveId" clId="{40DEC48C-57D8-4DB2-88C2-05AE2A8C4C81}" dt="2021-04-29T07:34:52.044" v="2515" actId="1076"/>
            <ac:picMkLst>
              <pc:docMk/>
              <pc:sldMasterMk cId="445032995" sldId="2147483648"/>
              <pc:sldLayoutMk cId="0" sldId="2147483668"/>
              <ac:picMk id="17" creationId="{00000000-0000-0000-0000-000000000000}"/>
            </ac:picMkLst>
          </pc:picChg>
        </pc:sldLayoutChg>
        <pc:sldLayoutChg chg="modSp mod">
          <pc:chgData name="Jameson Albers" userId="25f9f7969f5465e8" providerId="LiveId" clId="{40DEC48C-57D8-4DB2-88C2-05AE2A8C4C81}" dt="2021-04-29T07:36:36.611" v="2524" actId="1076"/>
          <pc:sldLayoutMkLst>
            <pc:docMk/>
            <pc:sldMasterMk cId="445032995" sldId="2147483648"/>
            <pc:sldLayoutMk cId="0" sldId="2147483671"/>
          </pc:sldLayoutMkLst>
          <pc:picChg chg="mod">
            <ac:chgData name="Jameson Albers" userId="25f9f7969f5465e8" providerId="LiveId" clId="{40DEC48C-57D8-4DB2-88C2-05AE2A8C4C81}" dt="2021-04-29T07:36:36.611" v="2524" actId="1076"/>
            <ac:picMkLst>
              <pc:docMk/>
              <pc:sldMasterMk cId="445032995" sldId="2147483648"/>
              <pc:sldLayoutMk cId="0" sldId="2147483671"/>
              <ac:picMk id="11" creationId="{00000000-0000-0000-0000-000000000000}"/>
            </ac:picMkLst>
          </pc:picChg>
        </pc:sldLayoutChg>
        <pc:sldLayoutChg chg="modSp mod">
          <pc:chgData name="Jameson Albers" userId="25f9f7969f5465e8" providerId="LiveId" clId="{40DEC48C-57D8-4DB2-88C2-05AE2A8C4C81}" dt="2021-04-29T07:36:16.129" v="2523" actId="1076"/>
          <pc:sldLayoutMkLst>
            <pc:docMk/>
            <pc:sldMasterMk cId="445032995" sldId="2147483648"/>
            <pc:sldLayoutMk cId="0" sldId="2147483675"/>
          </pc:sldLayoutMkLst>
          <pc:picChg chg="mod">
            <ac:chgData name="Jameson Albers" userId="25f9f7969f5465e8" providerId="LiveId" clId="{40DEC48C-57D8-4DB2-88C2-05AE2A8C4C81}" dt="2021-04-29T07:36:16.129" v="2523" actId="1076"/>
            <ac:picMkLst>
              <pc:docMk/>
              <pc:sldMasterMk cId="445032995" sldId="2147483648"/>
              <pc:sldLayoutMk cId="0" sldId="2147483675"/>
              <ac:picMk id="10" creationId="{00000000-0000-0000-0000-000000000000}"/>
            </ac:picMkLst>
          </pc:picChg>
        </pc:sldLayoutChg>
        <pc:sldLayoutChg chg="modSp mod">
          <pc:chgData name="Jameson Albers" userId="25f9f7969f5465e8" providerId="LiveId" clId="{40DEC48C-57D8-4DB2-88C2-05AE2A8C4C81}" dt="2021-04-29T07:35:32.477" v="2518" actId="1076"/>
          <pc:sldLayoutMkLst>
            <pc:docMk/>
            <pc:sldMasterMk cId="445032995" sldId="2147483648"/>
            <pc:sldLayoutMk cId="0" sldId="2147483691"/>
          </pc:sldLayoutMkLst>
          <pc:picChg chg="mod">
            <ac:chgData name="Jameson Albers" userId="25f9f7969f5465e8" providerId="LiveId" clId="{40DEC48C-57D8-4DB2-88C2-05AE2A8C4C81}" dt="2021-04-29T07:35:32.477" v="2518" actId="1076"/>
            <ac:picMkLst>
              <pc:docMk/>
              <pc:sldMasterMk cId="445032995" sldId="2147483648"/>
              <pc:sldLayoutMk cId="0" sldId="2147483691"/>
              <ac:picMk id="18" creationId="{00000000-0000-0000-0000-000000000000}"/>
            </ac:picMkLst>
          </pc:picChg>
        </pc:sldLayoutChg>
        <pc:sldLayoutChg chg="modSp mod">
          <pc:chgData name="Jameson Albers" userId="25f9f7969f5465e8" providerId="LiveId" clId="{40DEC48C-57D8-4DB2-88C2-05AE2A8C4C81}" dt="2021-04-29T07:35:10.192" v="2517" actId="1076"/>
          <pc:sldLayoutMkLst>
            <pc:docMk/>
            <pc:sldMasterMk cId="445032995" sldId="2147483648"/>
            <pc:sldLayoutMk cId="0" sldId="2147483692"/>
          </pc:sldLayoutMkLst>
          <pc:picChg chg="mod">
            <ac:chgData name="Jameson Albers" userId="25f9f7969f5465e8" providerId="LiveId" clId="{40DEC48C-57D8-4DB2-88C2-05AE2A8C4C81}" dt="2021-04-29T07:35:10.192" v="2517" actId="1076"/>
            <ac:picMkLst>
              <pc:docMk/>
              <pc:sldMasterMk cId="445032995" sldId="2147483648"/>
              <pc:sldLayoutMk cId="0" sldId="2147483692"/>
              <ac:picMk id="14" creationId="{00000000-0000-0000-0000-000000000000}"/>
            </ac:picMkLst>
          </pc:picChg>
        </pc:sldLayoutChg>
        <pc:sldLayoutChg chg="modSp mod">
          <pc:chgData name="Jameson Albers" userId="25f9f7969f5465e8" providerId="LiveId" clId="{40DEC48C-57D8-4DB2-88C2-05AE2A8C4C81}" dt="2021-04-29T07:37:07.244" v="2528" actId="1076"/>
          <pc:sldLayoutMkLst>
            <pc:docMk/>
            <pc:sldMasterMk cId="445032995" sldId="2147483648"/>
            <pc:sldLayoutMk cId="1593651856" sldId="2147483698"/>
          </pc:sldLayoutMkLst>
          <pc:picChg chg="mod">
            <ac:chgData name="Jameson Albers" userId="25f9f7969f5465e8" providerId="LiveId" clId="{40DEC48C-57D8-4DB2-88C2-05AE2A8C4C81}" dt="2021-04-29T07:37:07.244" v="2528" actId="1076"/>
            <ac:picMkLst>
              <pc:docMk/>
              <pc:sldMasterMk cId="445032995" sldId="2147483648"/>
              <pc:sldLayoutMk cId="1593651856" sldId="2147483698"/>
              <ac:picMk id="15" creationId="{00000000-0000-0000-0000-000000000000}"/>
            </ac:picMkLst>
          </pc:picChg>
        </pc:sldLayoutChg>
        <pc:sldLayoutChg chg="modSp mod">
          <pc:chgData name="Jameson Albers" userId="25f9f7969f5465e8" providerId="LiveId" clId="{40DEC48C-57D8-4DB2-88C2-05AE2A8C4C81}" dt="2021-04-29T07:37:22.866" v="2530" actId="1076"/>
          <pc:sldLayoutMkLst>
            <pc:docMk/>
            <pc:sldMasterMk cId="445032995" sldId="2147483648"/>
            <pc:sldLayoutMk cId="627101249" sldId="2147483699"/>
          </pc:sldLayoutMkLst>
          <pc:picChg chg="mod">
            <ac:chgData name="Jameson Albers" userId="25f9f7969f5465e8" providerId="LiveId" clId="{40DEC48C-57D8-4DB2-88C2-05AE2A8C4C81}" dt="2021-04-29T07:37:22.866" v="2530" actId="1076"/>
            <ac:picMkLst>
              <pc:docMk/>
              <pc:sldMasterMk cId="445032995" sldId="2147483648"/>
              <pc:sldLayoutMk cId="627101249" sldId="2147483699"/>
              <ac:picMk id="15" creationId="{00000000-0000-0000-0000-000000000000}"/>
            </ac:picMkLst>
          </pc:picChg>
        </pc:sldLayoutChg>
        <pc:sldLayoutChg chg="modSp mod">
          <pc:chgData name="Jameson Albers" userId="25f9f7969f5465e8" providerId="LiveId" clId="{40DEC48C-57D8-4DB2-88C2-05AE2A8C4C81}" dt="2021-04-29T07:36:53.541" v="2526" actId="1076"/>
          <pc:sldLayoutMkLst>
            <pc:docMk/>
            <pc:sldMasterMk cId="445032995" sldId="2147483648"/>
            <pc:sldLayoutMk cId="4026122251" sldId="2147483700"/>
          </pc:sldLayoutMkLst>
          <pc:picChg chg="mod">
            <ac:chgData name="Jameson Albers" userId="25f9f7969f5465e8" providerId="LiveId" clId="{40DEC48C-57D8-4DB2-88C2-05AE2A8C4C81}" dt="2021-04-29T07:36:53.541" v="2526" actId="1076"/>
            <ac:picMkLst>
              <pc:docMk/>
              <pc:sldMasterMk cId="445032995" sldId="2147483648"/>
              <pc:sldLayoutMk cId="4026122251" sldId="2147483700"/>
              <ac:picMk id="10" creationId="{E683422E-96A1-C046-B5A3-EBB9EF54C189}"/>
            </ac:picMkLst>
          </pc:picChg>
        </pc:sldLayoutChg>
        <pc:sldLayoutChg chg="modSp mod">
          <pc:chgData name="Jameson Albers" userId="25f9f7969f5465e8" providerId="LiveId" clId="{40DEC48C-57D8-4DB2-88C2-05AE2A8C4C81}" dt="2021-04-29T07:37:42.909" v="2532" actId="1076"/>
          <pc:sldLayoutMkLst>
            <pc:docMk/>
            <pc:sldMasterMk cId="445032995" sldId="2147483648"/>
            <pc:sldLayoutMk cId="4059738476" sldId="2147483701"/>
          </pc:sldLayoutMkLst>
          <pc:picChg chg="mod">
            <ac:chgData name="Jameson Albers" userId="25f9f7969f5465e8" providerId="LiveId" clId="{40DEC48C-57D8-4DB2-88C2-05AE2A8C4C81}" dt="2021-04-29T07:37:42.909" v="2532" actId="1076"/>
            <ac:picMkLst>
              <pc:docMk/>
              <pc:sldMasterMk cId="445032995" sldId="2147483648"/>
              <pc:sldLayoutMk cId="4059738476" sldId="2147483701"/>
              <ac:picMk id="15" creationId="{00000000-0000-0000-0000-000000000000}"/>
            </ac:picMkLst>
          </pc:picChg>
        </pc:sldLayoutChg>
      </pc:sldMasterChg>
      <pc:sldMasterChg chg="modSldLayout">
        <pc:chgData name="Jameson Albers" userId="25f9f7969f5465e8" providerId="LiveId" clId="{40DEC48C-57D8-4DB2-88C2-05AE2A8C4C81}" dt="2021-04-29T07:38:37.910" v="2536" actId="1076"/>
        <pc:sldMasterMkLst>
          <pc:docMk/>
          <pc:sldMasterMk cId="3090583340" sldId="2147483724"/>
        </pc:sldMasterMkLst>
        <pc:sldLayoutChg chg="modSp mod">
          <pc:chgData name="Jameson Albers" userId="25f9f7969f5465e8" providerId="LiveId" clId="{40DEC48C-57D8-4DB2-88C2-05AE2A8C4C81}" dt="2021-04-29T07:38:23.380" v="2534" actId="1076"/>
          <pc:sldLayoutMkLst>
            <pc:docMk/>
            <pc:sldMasterMk cId="3090583340" sldId="2147483724"/>
            <pc:sldLayoutMk cId="2466998682" sldId="2147483740"/>
          </pc:sldLayoutMkLst>
          <pc:picChg chg="mod">
            <ac:chgData name="Jameson Albers" userId="25f9f7969f5465e8" providerId="LiveId" clId="{40DEC48C-57D8-4DB2-88C2-05AE2A8C4C81}" dt="2021-04-29T07:38:23.380" v="2534" actId="1076"/>
            <ac:picMkLst>
              <pc:docMk/>
              <pc:sldMasterMk cId="3090583340" sldId="2147483724"/>
              <pc:sldLayoutMk cId="2466998682" sldId="2147483740"/>
              <ac:picMk id="15" creationId="{00000000-0000-0000-0000-000000000000}"/>
            </ac:picMkLst>
          </pc:picChg>
        </pc:sldLayoutChg>
        <pc:sldLayoutChg chg="modSp mod">
          <pc:chgData name="Jameson Albers" userId="25f9f7969f5465e8" providerId="LiveId" clId="{40DEC48C-57D8-4DB2-88C2-05AE2A8C4C81}" dt="2021-04-29T07:38:37.910" v="2536" actId="1076"/>
          <pc:sldLayoutMkLst>
            <pc:docMk/>
            <pc:sldMasterMk cId="3090583340" sldId="2147483724"/>
            <pc:sldLayoutMk cId="2051088263" sldId="2147483743"/>
          </pc:sldLayoutMkLst>
          <pc:picChg chg="mod">
            <ac:chgData name="Jameson Albers" userId="25f9f7969f5465e8" providerId="LiveId" clId="{40DEC48C-57D8-4DB2-88C2-05AE2A8C4C81}" dt="2021-04-29T07:38:37.910" v="2536" actId="1076"/>
            <ac:picMkLst>
              <pc:docMk/>
              <pc:sldMasterMk cId="3090583340" sldId="2147483724"/>
              <pc:sldLayoutMk cId="2051088263" sldId="2147483743"/>
              <ac:picMk id="10" creationId="{00000000-0000-0000-0000-000000000000}"/>
            </ac:picMkLst>
          </pc:picChg>
        </pc:sldLayoutChg>
      </pc:sldMasterChg>
      <pc:sldMasterChg chg="modSldLayout">
        <pc:chgData name="Jameson Albers" userId="25f9f7969f5465e8" providerId="LiveId" clId="{40DEC48C-57D8-4DB2-88C2-05AE2A8C4C81}" dt="2021-04-29T07:39:15.139" v="2540" actId="1076"/>
        <pc:sldMasterMkLst>
          <pc:docMk/>
          <pc:sldMasterMk cId="1531641843" sldId="2147483744"/>
        </pc:sldMasterMkLst>
        <pc:sldLayoutChg chg="modSp mod">
          <pc:chgData name="Jameson Albers" userId="25f9f7969f5465e8" providerId="LiveId" clId="{40DEC48C-57D8-4DB2-88C2-05AE2A8C4C81}" dt="2021-04-29T07:38:59.491" v="2538" actId="1076"/>
          <pc:sldLayoutMkLst>
            <pc:docMk/>
            <pc:sldMasterMk cId="1531641843" sldId="2147483744"/>
            <pc:sldLayoutMk cId="1358635997" sldId="2147483760"/>
          </pc:sldLayoutMkLst>
          <pc:picChg chg="mod">
            <ac:chgData name="Jameson Albers" userId="25f9f7969f5465e8" providerId="LiveId" clId="{40DEC48C-57D8-4DB2-88C2-05AE2A8C4C81}" dt="2021-04-29T07:38:59.491" v="2538" actId="1076"/>
            <ac:picMkLst>
              <pc:docMk/>
              <pc:sldMasterMk cId="1531641843" sldId="2147483744"/>
              <pc:sldLayoutMk cId="1358635997" sldId="2147483760"/>
              <ac:picMk id="15" creationId="{00000000-0000-0000-0000-000000000000}"/>
            </ac:picMkLst>
          </pc:picChg>
        </pc:sldLayoutChg>
        <pc:sldLayoutChg chg="modSp mod">
          <pc:chgData name="Jameson Albers" userId="25f9f7969f5465e8" providerId="LiveId" clId="{40DEC48C-57D8-4DB2-88C2-05AE2A8C4C81}" dt="2021-04-29T07:39:15.139" v="2540" actId="1076"/>
          <pc:sldLayoutMkLst>
            <pc:docMk/>
            <pc:sldMasterMk cId="1531641843" sldId="2147483744"/>
            <pc:sldLayoutMk cId="293011853" sldId="2147483763"/>
          </pc:sldLayoutMkLst>
          <pc:picChg chg="mod">
            <ac:chgData name="Jameson Albers" userId="25f9f7969f5465e8" providerId="LiveId" clId="{40DEC48C-57D8-4DB2-88C2-05AE2A8C4C81}" dt="2021-04-29T07:39:15.139" v="2540" actId="1076"/>
            <ac:picMkLst>
              <pc:docMk/>
              <pc:sldMasterMk cId="1531641843" sldId="2147483744"/>
              <pc:sldLayoutMk cId="293011853" sldId="2147483763"/>
              <ac:picMk id="10" creationId="{00000000-0000-0000-0000-000000000000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4CC0CE-8773-1042-AFD7-6A7F6CAD531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5E2A34-AE50-CF40-90F0-C1EED5125D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33340E-501F-DB46-B690-A7F59A20148D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70711-67E5-7541-8368-8E03855EED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054FC9-C693-5D4C-BDAE-FF06D411394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20A896-6874-F840-B011-92782F1A5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279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0B893-2D33-C143-95DB-B9BF721B1FC5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03E4E-4774-E944-990E-761C02510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15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03E4E-4774-E944-990E-761C025100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35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03E4E-4774-E944-990E-761C025100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398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03E4E-4774-E944-990E-761C025100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886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Core Course </a:t>
            </a:r>
            <a:r>
              <a:rPr lang="en-US"/>
              <a:t>- mandatory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03E4E-4774-E944-990E-761C025100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96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Core Course </a:t>
            </a:r>
            <a:r>
              <a:rPr lang="en-US"/>
              <a:t>- mandatory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03E4E-4774-E944-990E-761C025100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53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 core or mandated course but highly recommended. </a:t>
            </a:r>
          </a:p>
          <a:p>
            <a:r>
              <a:rPr lang="en-US" dirty="0"/>
              <a:t>Prerequisite is the Project Course</a:t>
            </a:r>
          </a:p>
          <a:p>
            <a:r>
              <a:rPr lang="en-US" dirty="0"/>
              <a:t>Usually taken in your final semester in the program and is presented to an audience of your peers and your faculty upon completion of the Thesis</a:t>
            </a:r>
          </a:p>
          <a:p>
            <a:r>
              <a:rPr lang="en-US" dirty="0"/>
              <a:t>Highly recommended for anyone who is thinking about conducting research in the future, earning a PhD (eventually), or if you’d like to go deeper into a topic area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03E4E-4774-E944-990E-761C025100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827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 core or mandated course but highly recommended. </a:t>
            </a:r>
          </a:p>
          <a:p>
            <a:r>
              <a:rPr lang="en-US" dirty="0"/>
              <a:t>Prerequisite is the Project Course</a:t>
            </a:r>
          </a:p>
          <a:p>
            <a:r>
              <a:rPr lang="en-US" dirty="0"/>
              <a:t>Usually taken in your final semester in the program and is presented to an audience of your peers and your faculty upon completion of the Thesis</a:t>
            </a:r>
          </a:p>
          <a:p>
            <a:r>
              <a:rPr lang="en-US" dirty="0"/>
              <a:t>Highly recommended for anyone who is thinking about conducting research in the future, earning a PhD (eventually), or if you’d like to go deeper into a topic area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03E4E-4774-E944-990E-761C025100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16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 core or mandated course but highly recommended. </a:t>
            </a:r>
          </a:p>
          <a:p>
            <a:r>
              <a:rPr lang="en-US" dirty="0"/>
              <a:t>Prerequisite is the Project Course</a:t>
            </a:r>
          </a:p>
          <a:p>
            <a:r>
              <a:rPr lang="en-US" dirty="0"/>
              <a:t>Usually taken in your final semester in the program and is presented to an audience of your peers and your faculty upon completion of the Thesis</a:t>
            </a:r>
          </a:p>
          <a:p>
            <a:r>
              <a:rPr lang="en-US" dirty="0"/>
              <a:t>Highly recommended for anyone who is thinking about conducting research in the future, earning a PhD (eventually), or if you’d like to go deeper into a topic area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03E4E-4774-E944-990E-761C025100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342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31373" y="1122363"/>
            <a:ext cx="6096807" cy="2038526"/>
          </a:xfrm>
        </p:spPr>
        <p:txBody>
          <a:bodyPr anchor="b">
            <a:normAutofit/>
          </a:bodyPr>
          <a:lstStyle>
            <a:lvl1pPr algn="l">
              <a:defRPr sz="5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31373" y="3376260"/>
            <a:ext cx="6096807" cy="16557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rgbClr val="D41B2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7408CD-683D-814F-8E2C-5A817D4F00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70471" y="1294228"/>
            <a:ext cx="7027484" cy="7027484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4944533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44533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6553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1" y="6397397"/>
            <a:ext cx="2688771" cy="240173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838200" y="1690688"/>
            <a:ext cx="4944533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62488" y="301752"/>
            <a:ext cx="1079500" cy="83079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4944533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44533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38200" y="1690688"/>
            <a:ext cx="4944533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>
            <a:spLocks noGrp="1"/>
          </p:cNvSpPr>
          <p:nvPr>
            <p:ph sz="half" idx="10"/>
          </p:nvPr>
        </p:nvSpPr>
        <p:spPr>
          <a:xfrm>
            <a:off x="6535995" y="1825625"/>
            <a:ext cx="4944533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50761" y="1825625"/>
            <a:ext cx="0" cy="4571772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62488" y="301752"/>
            <a:ext cx="1079500" cy="83079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44533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1" y="6397397"/>
            <a:ext cx="2688771" cy="240173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6150761" y="1825625"/>
            <a:ext cx="0" cy="4571772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>
            <a:spLocks noGrp="1"/>
          </p:cNvSpPr>
          <p:nvPr>
            <p:ph sz="half" idx="10"/>
          </p:nvPr>
        </p:nvSpPr>
        <p:spPr>
          <a:xfrm>
            <a:off x="6553200" y="1825625"/>
            <a:ext cx="4944533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04771" y="301752"/>
            <a:ext cx="1079500" cy="83079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B9D810-92EF-C14B-9E7C-2B316B3381D6}"/>
              </a:ext>
            </a:extLst>
          </p:cNvPr>
          <p:cNvCxnSpPr/>
          <p:nvPr userDrawn="1"/>
        </p:nvCxnSpPr>
        <p:spPr>
          <a:xfrm>
            <a:off x="838201" y="1332089"/>
            <a:ext cx="9810044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514654EC-E0BA-1D4D-8BDE-63E4113BD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419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974772" y="0"/>
            <a:ext cx="7217229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6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9" indent="-285750">
              <a:buFont typeface="Arial" panose="020B0604020202020204" pitchFamily="34" charset="0"/>
              <a:buChar char="•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85827" indent="-171450">
              <a:buFont typeface="Arial" panose="020B0604020202020204" pitchFamily="34" charset="0"/>
              <a:buChar char="•"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3016" indent="-171450">
              <a:buFont typeface="Arial" panose="020B0604020202020204" pitchFamily="34" charset="0"/>
              <a:buChar char="•"/>
              <a:defRPr sz="1000"/>
            </a:lvl4pPr>
            <a:lvl5pPr marL="2000204" indent="-171450">
              <a:buFont typeface="Arial" panose="020B0604020202020204" pitchFamily="34" charset="0"/>
              <a:buChar char="•"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379768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Here – Image on Black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8201" y="1841630"/>
            <a:ext cx="3933825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62488" y="301752"/>
            <a:ext cx="1079500" cy="83079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ADCC06A-3F72-4A46-B666-4BC6A0CBBE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76888" y="1262590"/>
            <a:ext cx="6183312" cy="39655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585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5102578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9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85827" indent="-171450"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0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379768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Here – Image on White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38201" y="1841630"/>
            <a:ext cx="3933825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62488" y="301752"/>
            <a:ext cx="1079500" cy="83079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D2D8BB13-04C6-4244-BF0F-D230697E616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76888" y="1262590"/>
            <a:ext cx="6183312" cy="396557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Content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496388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55343" y="558800"/>
            <a:ext cx="6588301" cy="1379768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– Full Bleed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55343" y="2159000"/>
            <a:ext cx="6588301" cy="3811588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9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85827" indent="-171450"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5353755" y="1917531"/>
            <a:ext cx="6589889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04771" y="301752"/>
            <a:ext cx="1079500" cy="83079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C42540C-E1DF-4747-A482-F000E036E3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09973" y="-44532"/>
            <a:ext cx="5226933" cy="69470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Content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989689" y="-1"/>
            <a:ext cx="7202311" cy="69025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55343" y="558800"/>
            <a:ext cx="6588301" cy="1379768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– Full Bleed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55343" y="2159000"/>
            <a:ext cx="6588301" cy="3811588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9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85827" indent="-171450"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5353755" y="1917531"/>
            <a:ext cx="6589889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C42540C-E1DF-4747-A482-F000E036E30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237244" y="-44532"/>
            <a:ext cx="5226933" cy="69470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	</a:t>
            </a:r>
          </a:p>
          <a:p>
            <a:r>
              <a:rPr lang="en-US"/>
              <a:t>	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83422E-96A1-C046-B5A3-EBB9EF54C1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62488" y="301752"/>
            <a:ext cx="1079500" cy="83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222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bg1">
            <a:alpha val="4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838201" y="1332089"/>
            <a:ext cx="9766571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62488" y="301752"/>
            <a:ext cx="1079500" cy="83079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– Chart Example</a:t>
            </a:r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2C436304-74C6-2A49-A8C4-DA04D212BCA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838200" y="1843088"/>
            <a:ext cx="10515600" cy="42481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518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Pr>
        <a:solidFill>
          <a:schemeClr val="bg1">
            <a:alpha val="4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838201" y="1332089"/>
            <a:ext cx="9766571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62488" y="301752"/>
            <a:ext cx="1079500" cy="83079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– SmartArt Example</a:t>
            </a:r>
          </a:p>
        </p:txBody>
      </p:sp>
      <p:sp>
        <p:nvSpPr>
          <p:cNvPr id="6" name="SmartArt Placeholder 5">
            <a:extLst>
              <a:ext uri="{FF2B5EF4-FFF2-40B4-BE49-F238E27FC236}">
                <a16:creationId xmlns:a16="http://schemas.microsoft.com/office/drawing/2014/main" id="{12773BB6-5B99-1C4F-8F4B-472D3A76FEE3}"/>
              </a:ext>
            </a:extLst>
          </p:cNvPr>
          <p:cNvSpPr>
            <a:spLocks noGrp="1"/>
          </p:cNvSpPr>
          <p:nvPr>
            <p:ph type="dgm" sz="quarter" idx="11"/>
          </p:nvPr>
        </p:nvSpPr>
        <p:spPr>
          <a:xfrm>
            <a:off x="838200" y="1690688"/>
            <a:ext cx="10515600" cy="46656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101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>
            <a:alpha val="4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838201" y="1332089"/>
            <a:ext cx="9766571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62488" y="301752"/>
            <a:ext cx="1079500" cy="83079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– Table Example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4836C344-5A38-7644-96BD-E1AA1C795819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838200" y="1690688"/>
            <a:ext cx="10515600" cy="44100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738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582458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5824589" cy="1500187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D41B2C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4101" y="368300"/>
            <a:ext cx="4552951" cy="6325056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43090" y="1206500"/>
            <a:ext cx="5839012" cy="1524000"/>
          </a:xfrm>
        </p:spPr>
        <p:txBody>
          <a:bodyPr>
            <a:normAutofit/>
          </a:bodyPr>
          <a:lstStyle>
            <a:lvl1pPr algn="ctr">
              <a:defRPr sz="6000" b="1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514600" y="2997200"/>
            <a:ext cx="7370443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9995" y="3528579"/>
            <a:ext cx="3505201" cy="23368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343090" y="1206500"/>
            <a:ext cx="5839012" cy="1524000"/>
          </a:xfrm>
        </p:spPr>
        <p:txBody>
          <a:bodyPr>
            <a:normAutofit/>
          </a:bodyPr>
          <a:lstStyle>
            <a:lvl1pPr algn="ctr">
              <a:defRPr sz="6000" b="1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514600" y="2997200"/>
            <a:ext cx="7370443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9993" y="3528578"/>
            <a:ext cx="3505203" cy="233680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2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05541" y="333801"/>
            <a:ext cx="7457913" cy="3031300"/>
          </a:xfrm>
        </p:spPr>
        <p:txBody>
          <a:bodyPr lIns="0" anchor="t" anchorCtr="0">
            <a:noAutofit/>
          </a:bodyPr>
          <a:lstStyle>
            <a:lvl1pPr algn="l">
              <a:lnSpc>
                <a:spcPts val="5100"/>
              </a:lnSpc>
              <a:defRPr sz="4400" b="1" i="0" spc="50" baseline="0">
                <a:solidFill>
                  <a:srgbClr val="000000"/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05542" y="1629998"/>
            <a:ext cx="7457912" cy="1830500"/>
          </a:xfrm>
        </p:spPr>
        <p:txBody>
          <a:bodyPr lIns="0">
            <a:noAutofit/>
          </a:bodyPr>
          <a:lstStyle>
            <a:lvl1pPr marL="0" indent="0" algn="l">
              <a:lnSpc>
                <a:spcPts val="5100"/>
              </a:lnSpc>
              <a:buNone/>
              <a:defRPr sz="4400" b="0" i="0" cap="all" spc="50" baseline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667515" y="587061"/>
            <a:ext cx="2628530" cy="1087639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charset="2"/>
              <a:buNone/>
              <a:tabLst/>
              <a:defRPr sz="2200" b="0" i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charset="2"/>
              <a:buNone/>
              <a:tabLst/>
              <a:defRPr/>
            </a:pPr>
            <a:r>
              <a:rPr lang="en-US"/>
              <a:t>December 17, 2018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2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BAE40"/>
          </p15:clr>
        </p15:guide>
        <p15:guide id="2" pos="288">
          <p15:clr>
            <a:srgbClr val="FBAE40"/>
          </p15:clr>
        </p15:guide>
        <p15:guide id="3" orient="horz" pos="4032">
          <p15:clr>
            <a:srgbClr val="FBAE40"/>
          </p15:clr>
        </p15:guide>
        <p15:guide id="4" pos="739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667515" y="587061"/>
            <a:ext cx="2628530" cy="543239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charset="2"/>
              <a:buNone/>
              <a:tabLst/>
              <a:defRPr sz="2200" b="0" i="1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charset="2"/>
              <a:buNone/>
              <a:tabLst/>
              <a:defRPr/>
            </a:pPr>
            <a:r>
              <a:rPr lang="en-US"/>
              <a:t>Section #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88210" y="6505804"/>
            <a:ext cx="494190" cy="1269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 b="1" i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fld id="{047BCB4C-105D-604E-8E3C-0814BAC79E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4005541" y="6511182"/>
            <a:ext cx="6982692" cy="12156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1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r>
              <a:rPr lang="en-US"/>
              <a:t>Northeastern University </a:t>
            </a:r>
            <a:r>
              <a:rPr lang="en-US" b="1" err="1">
                <a:latin typeface="Lato Black" charset="0"/>
                <a:ea typeface="Lato Black" charset="0"/>
                <a:cs typeface="Lato Black" charset="0"/>
              </a:rPr>
              <a:t>Khoury</a:t>
            </a:r>
            <a:r>
              <a:rPr lang="en-US" b="1">
                <a:latin typeface="Lato Black" charset="0"/>
                <a:ea typeface="Lato Black" charset="0"/>
                <a:cs typeface="Lato Black" charset="0"/>
              </a:rPr>
              <a:t> College of Computer Sciences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005541" y="333801"/>
            <a:ext cx="7457913" cy="3031300"/>
          </a:xfrm>
        </p:spPr>
        <p:txBody>
          <a:bodyPr lIns="0" anchor="t" anchorCtr="0">
            <a:noAutofit/>
          </a:bodyPr>
          <a:lstStyle>
            <a:lvl1pPr algn="l">
              <a:lnSpc>
                <a:spcPts val="5100"/>
              </a:lnSpc>
              <a:defRPr sz="4400" b="1" i="0" spc="50" baseline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05542" y="1629998"/>
            <a:ext cx="7457912" cy="1830500"/>
          </a:xfrm>
        </p:spPr>
        <p:txBody>
          <a:bodyPr lIns="0">
            <a:noAutofit/>
          </a:bodyPr>
          <a:lstStyle>
            <a:lvl1pPr marL="0" indent="0" algn="l">
              <a:lnSpc>
                <a:spcPts val="5100"/>
              </a:lnSpc>
              <a:buNone/>
              <a:defRPr sz="4400" b="0" i="0" cap="all" spc="50" baseline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 </a:t>
            </a:r>
          </a:p>
        </p:txBody>
      </p:sp>
    </p:spTree>
    <p:extLst>
      <p:ext uri="{BB962C8B-B14F-4D97-AF65-F5344CB8AC3E}">
        <p14:creationId xmlns:p14="http://schemas.microsoft.com/office/powerpoint/2010/main" val="37113018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yellow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667515" y="587061"/>
            <a:ext cx="2628530" cy="543239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charset="2"/>
              <a:buNone/>
              <a:tabLst/>
              <a:defRPr sz="2200" b="0" i="1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charset="2"/>
              <a:buNone/>
              <a:tabLst/>
              <a:defRPr/>
            </a:pPr>
            <a:r>
              <a:rPr lang="en-US"/>
              <a:t>Section #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88210" y="6505804"/>
            <a:ext cx="494190" cy="1269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 b="1" i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fld id="{047BCB4C-105D-604E-8E3C-0814BAC79E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4005541" y="6511182"/>
            <a:ext cx="6982692" cy="12156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Northeastern University </a:t>
            </a:r>
            <a:r>
              <a:rPr lang="en-US" b="1" err="1">
                <a:latin typeface="Lato Black" charset="0"/>
                <a:ea typeface="Lato Black" charset="0"/>
                <a:cs typeface="Lato Black" charset="0"/>
              </a:rPr>
              <a:t>Khoury</a:t>
            </a:r>
            <a:r>
              <a:rPr lang="en-US" b="1">
                <a:latin typeface="Lato Black" charset="0"/>
                <a:ea typeface="Lato Black" charset="0"/>
                <a:cs typeface="Lato Black" charset="0"/>
              </a:rPr>
              <a:t> College of Computer Sciences</a:t>
            </a:r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4005541" y="333801"/>
            <a:ext cx="7457913" cy="3031300"/>
          </a:xfrm>
        </p:spPr>
        <p:txBody>
          <a:bodyPr lIns="0" anchor="t" anchorCtr="0">
            <a:noAutofit/>
          </a:bodyPr>
          <a:lstStyle>
            <a:lvl1pPr algn="l">
              <a:lnSpc>
                <a:spcPts val="5100"/>
              </a:lnSpc>
              <a:defRPr sz="4400" b="1" i="0" spc="50" baseline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05542" y="1629998"/>
            <a:ext cx="7457912" cy="1830500"/>
          </a:xfrm>
        </p:spPr>
        <p:txBody>
          <a:bodyPr lIns="0">
            <a:noAutofit/>
          </a:bodyPr>
          <a:lstStyle>
            <a:lvl1pPr marL="0" indent="0" algn="l">
              <a:lnSpc>
                <a:spcPts val="5100"/>
              </a:lnSpc>
              <a:buNone/>
              <a:defRPr sz="4400" b="0" i="0" cap="all" spc="50" baseline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 </a:t>
            </a:r>
          </a:p>
        </p:txBody>
      </p:sp>
    </p:spTree>
    <p:extLst>
      <p:ext uri="{BB962C8B-B14F-4D97-AF65-F5344CB8AC3E}">
        <p14:creationId xmlns:p14="http://schemas.microsoft.com/office/powerpoint/2010/main" val="36006303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667515" y="587061"/>
            <a:ext cx="2628530" cy="543239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charset="2"/>
              <a:buNone/>
              <a:tabLst/>
              <a:defRPr sz="2200" b="0" i="1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charset="2"/>
              <a:buNone/>
              <a:tabLst/>
              <a:defRPr/>
            </a:pPr>
            <a:r>
              <a:rPr lang="en-US"/>
              <a:t>Section #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88210" y="6505804"/>
            <a:ext cx="494190" cy="1269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 b="1" i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fld id="{047BCB4C-105D-604E-8E3C-0814BAC79E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4005541" y="6511182"/>
            <a:ext cx="6982692" cy="12156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Northeastern University </a:t>
            </a:r>
            <a:r>
              <a:rPr lang="en-US" b="1" err="1">
                <a:latin typeface="Lato Black" charset="0"/>
                <a:ea typeface="Lato Black" charset="0"/>
                <a:cs typeface="Lato Black" charset="0"/>
              </a:rPr>
              <a:t>Khoury</a:t>
            </a:r>
            <a:r>
              <a:rPr lang="en-US" b="1">
                <a:latin typeface="Lato Black" charset="0"/>
                <a:ea typeface="Lato Black" charset="0"/>
                <a:cs typeface="Lato Black" charset="0"/>
              </a:rPr>
              <a:t> College of Computer Sciences</a:t>
            </a:r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4005541" y="333801"/>
            <a:ext cx="7457913" cy="3031300"/>
          </a:xfrm>
        </p:spPr>
        <p:txBody>
          <a:bodyPr lIns="0" anchor="t" anchorCtr="0">
            <a:noAutofit/>
          </a:bodyPr>
          <a:lstStyle>
            <a:lvl1pPr algn="l">
              <a:lnSpc>
                <a:spcPts val="5100"/>
              </a:lnSpc>
              <a:defRPr sz="4400" b="1" i="0" spc="50" baseline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05542" y="1629998"/>
            <a:ext cx="7457912" cy="1830500"/>
          </a:xfrm>
        </p:spPr>
        <p:txBody>
          <a:bodyPr lIns="0">
            <a:noAutofit/>
          </a:bodyPr>
          <a:lstStyle>
            <a:lvl1pPr marL="0" indent="0" algn="l">
              <a:lnSpc>
                <a:spcPts val="5100"/>
              </a:lnSpc>
              <a:buNone/>
              <a:defRPr sz="4400" b="0" i="0" cap="all" spc="50" baseline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 </a:t>
            </a:r>
          </a:p>
        </p:txBody>
      </p:sp>
    </p:spTree>
    <p:extLst>
      <p:ext uri="{BB962C8B-B14F-4D97-AF65-F5344CB8AC3E}">
        <p14:creationId xmlns:p14="http://schemas.microsoft.com/office/powerpoint/2010/main" val="13851997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667515" y="587061"/>
            <a:ext cx="2628530" cy="543239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charset="2"/>
              <a:buNone/>
              <a:tabLst/>
              <a:defRPr sz="2200" b="0" i="1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charset="2"/>
              <a:buNone/>
              <a:tabLst/>
              <a:defRPr/>
            </a:pPr>
            <a:r>
              <a:rPr lang="en-US"/>
              <a:t>Section #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88210" y="6505804"/>
            <a:ext cx="494190" cy="1269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 b="1" i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fld id="{047BCB4C-105D-604E-8E3C-0814BAC79E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4005541" y="6511182"/>
            <a:ext cx="6982692" cy="12156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Northeastern University </a:t>
            </a:r>
            <a:r>
              <a:rPr lang="en-US" b="1" err="1">
                <a:latin typeface="Lato Black" charset="0"/>
                <a:ea typeface="Lato Black" charset="0"/>
                <a:cs typeface="Lato Black" charset="0"/>
              </a:rPr>
              <a:t>Khoury</a:t>
            </a:r>
            <a:r>
              <a:rPr lang="en-US" b="1">
                <a:latin typeface="Lato Black" charset="0"/>
                <a:ea typeface="Lato Black" charset="0"/>
                <a:cs typeface="Lato Black" charset="0"/>
              </a:rPr>
              <a:t> College of Computer Sciences</a:t>
            </a:r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4005541" y="333801"/>
            <a:ext cx="7457913" cy="3031300"/>
          </a:xfrm>
        </p:spPr>
        <p:txBody>
          <a:bodyPr lIns="0" anchor="t" anchorCtr="0">
            <a:noAutofit/>
          </a:bodyPr>
          <a:lstStyle>
            <a:lvl1pPr algn="l">
              <a:lnSpc>
                <a:spcPts val="5100"/>
              </a:lnSpc>
              <a:defRPr sz="4400" b="1" i="0" spc="50" baseline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05542" y="1629998"/>
            <a:ext cx="7457912" cy="1830500"/>
          </a:xfrm>
        </p:spPr>
        <p:txBody>
          <a:bodyPr lIns="0">
            <a:noAutofit/>
          </a:bodyPr>
          <a:lstStyle>
            <a:lvl1pPr marL="0" indent="0" algn="l">
              <a:lnSpc>
                <a:spcPts val="5100"/>
              </a:lnSpc>
              <a:buNone/>
              <a:defRPr sz="4400" b="0" i="0" cap="all" spc="50" baseline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 </a:t>
            </a:r>
          </a:p>
        </p:txBody>
      </p:sp>
    </p:spTree>
    <p:extLst>
      <p:ext uri="{BB962C8B-B14F-4D97-AF65-F5344CB8AC3E}">
        <p14:creationId xmlns:p14="http://schemas.microsoft.com/office/powerpoint/2010/main" val="15602022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779" y="468630"/>
            <a:ext cx="3063240" cy="3063240"/>
          </a:xfrm>
          <a:solidFill>
            <a:schemeClr val="bg1">
              <a:alpha val="80000"/>
            </a:schemeClr>
          </a:solidFill>
        </p:spPr>
        <p:txBody>
          <a:bodyPr lIns="201168" tIns="118872" rIns="201168" bIns="118872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charset="2"/>
              <a:buNone/>
              <a:tabLst/>
              <a:defRPr sz="2200" b="0" i="1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charset="2"/>
              <a:buNone/>
              <a:tabLst/>
              <a:defRPr/>
            </a:pPr>
            <a:r>
              <a:rPr lang="en-US"/>
              <a:t>Section #</a:t>
            </a: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88210" y="6505804"/>
            <a:ext cx="494190" cy="1269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 b="1" i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fld id="{047BCB4C-105D-604E-8E3C-0814BAC79E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4005541" y="6511182"/>
            <a:ext cx="6982692" cy="12156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Northeastern University </a:t>
            </a:r>
            <a:r>
              <a:rPr lang="en-US" b="1" err="1">
                <a:latin typeface="Lato Black" charset="0"/>
                <a:ea typeface="Lato Black" charset="0"/>
                <a:cs typeface="Lato Black" charset="0"/>
              </a:rPr>
              <a:t>Khoury</a:t>
            </a:r>
            <a:r>
              <a:rPr lang="en-US" b="1">
                <a:latin typeface="Lato Black" charset="0"/>
                <a:ea typeface="Lato Black" charset="0"/>
                <a:cs typeface="Lato Black" charset="0"/>
              </a:rPr>
              <a:t> College of Computer Sciences</a:t>
            </a:r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4005541" y="333801"/>
            <a:ext cx="7457913" cy="3031300"/>
          </a:xfrm>
        </p:spPr>
        <p:txBody>
          <a:bodyPr lIns="0" anchor="t" anchorCtr="0">
            <a:noAutofit/>
          </a:bodyPr>
          <a:lstStyle>
            <a:lvl1pPr algn="l">
              <a:lnSpc>
                <a:spcPts val="5100"/>
              </a:lnSpc>
              <a:defRPr sz="4400" b="1" i="0" spc="50" baseline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05542" y="1629998"/>
            <a:ext cx="7457912" cy="1830500"/>
          </a:xfrm>
        </p:spPr>
        <p:txBody>
          <a:bodyPr lIns="0">
            <a:noAutofit/>
          </a:bodyPr>
          <a:lstStyle>
            <a:lvl1pPr marL="0" indent="0" algn="l">
              <a:lnSpc>
                <a:spcPts val="5100"/>
              </a:lnSpc>
              <a:buNone/>
              <a:defRPr sz="4400" b="0" i="0" cap="all" spc="50" baseline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 </a:t>
            </a:r>
          </a:p>
        </p:txBody>
      </p:sp>
    </p:spTree>
    <p:extLst>
      <p:ext uri="{BB962C8B-B14F-4D97-AF65-F5344CB8AC3E}">
        <p14:creationId xmlns:p14="http://schemas.microsoft.com/office/powerpoint/2010/main" val="30603090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609602" y="2042719"/>
            <a:ext cx="10972799" cy="41675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8" hasCustomPrompt="1"/>
          </p:nvPr>
        </p:nvSpPr>
        <p:spPr>
          <a:xfrm>
            <a:off x="609599" y="1638300"/>
            <a:ext cx="10972800" cy="404419"/>
          </a:xfrm>
        </p:spPr>
        <p:txBody>
          <a:bodyPr/>
          <a:lstStyle>
            <a:lvl1pPr marL="0" indent="0">
              <a:buNone/>
              <a:defRPr sz="2200" b="1" i="0" cap="none" baseline="0">
                <a:solidFill>
                  <a:srgbClr val="000000"/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Northeastern University </a:t>
            </a:r>
            <a:r>
              <a:rPr lang="en-US" b="1" err="1">
                <a:latin typeface="Lato Black" charset="0"/>
                <a:ea typeface="Lato Black" charset="0"/>
                <a:cs typeface="Lato Black" charset="0"/>
              </a:rPr>
              <a:t>Khoury</a:t>
            </a:r>
            <a:r>
              <a:rPr lang="en-US" b="1">
                <a:latin typeface="Lato Black" charset="0"/>
                <a:ea typeface="Lato Black" charset="0"/>
                <a:cs typeface="Lato Black" charset="0"/>
              </a:rPr>
              <a:t> College of Computer Sciences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47BCB4C-105D-604E-8E3C-0814BAC79E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2680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Northeastern University </a:t>
            </a:r>
            <a:r>
              <a:rPr lang="en-US" b="1" err="1">
                <a:latin typeface="Lato Black" charset="0"/>
                <a:ea typeface="Lato Black" charset="0"/>
                <a:cs typeface="Lato Black" charset="0"/>
              </a:rPr>
              <a:t>Khoury</a:t>
            </a:r>
            <a:r>
              <a:rPr lang="en-US" b="1">
                <a:latin typeface="Lato Black" charset="0"/>
                <a:ea typeface="Lato Black" charset="0"/>
                <a:cs typeface="Lato Black" charset="0"/>
              </a:rPr>
              <a:t> College of Computer Sciences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BCB4C-105D-604E-8E3C-0814BAC79E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609600" y="1638300"/>
            <a:ext cx="10972800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670110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1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31373" y="1122363"/>
            <a:ext cx="6096807" cy="2387600"/>
          </a:xfrm>
        </p:spPr>
        <p:txBody>
          <a:bodyPr anchor="b">
            <a:normAutofit/>
          </a:bodyPr>
          <a:lstStyle>
            <a:lvl1pPr algn="l">
              <a:defRPr sz="5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631373" y="3602038"/>
            <a:ext cx="6096807" cy="16557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rgbClr val="D41B2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C2DA85-9E0D-3A43-8244-C947D9F4D9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71193" y="1308294"/>
            <a:ext cx="7001808" cy="700180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609603" y="2042719"/>
            <a:ext cx="5384798" cy="41675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6"/>
          <p:cNvSpPr>
            <a:spLocks noGrp="1"/>
          </p:cNvSpPr>
          <p:nvPr>
            <p:ph type="body" sz="quarter" idx="22" hasCustomPrompt="1"/>
          </p:nvPr>
        </p:nvSpPr>
        <p:spPr>
          <a:xfrm>
            <a:off x="609599" y="1638300"/>
            <a:ext cx="5384798" cy="404419"/>
          </a:xfrm>
        </p:spPr>
        <p:txBody>
          <a:bodyPr/>
          <a:lstStyle>
            <a:lvl1pPr marL="0" indent="0">
              <a:buNone/>
              <a:defRPr sz="2200" b="1" i="0" cap="none" baseline="0">
                <a:solidFill>
                  <a:srgbClr val="000000"/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23"/>
          </p:nvPr>
        </p:nvSpPr>
        <p:spPr>
          <a:xfrm>
            <a:off x="6197600" y="2042719"/>
            <a:ext cx="5384798" cy="41675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24" hasCustomPrompt="1"/>
          </p:nvPr>
        </p:nvSpPr>
        <p:spPr>
          <a:xfrm>
            <a:off x="6197596" y="1638300"/>
            <a:ext cx="5384798" cy="404419"/>
          </a:xfrm>
        </p:spPr>
        <p:txBody>
          <a:bodyPr/>
          <a:lstStyle>
            <a:lvl1pPr marL="0" indent="0">
              <a:buNone/>
              <a:defRPr sz="2200" b="1" i="0" cap="none" baseline="0">
                <a:solidFill>
                  <a:srgbClr val="000000"/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Northeastern University </a:t>
            </a:r>
            <a:r>
              <a:rPr lang="en-US" b="1" err="1">
                <a:latin typeface="Lato Black" charset="0"/>
                <a:ea typeface="Lato Black" charset="0"/>
                <a:cs typeface="Lato Black" charset="0"/>
              </a:rPr>
              <a:t>Khoury</a:t>
            </a:r>
            <a:r>
              <a:rPr lang="en-US" b="1">
                <a:latin typeface="Lato Black" charset="0"/>
                <a:ea typeface="Lato Black" charset="0"/>
                <a:cs typeface="Lato Black" charset="0"/>
              </a:rPr>
              <a:t> College of Computer Sciences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047BCB4C-105D-604E-8E3C-0814BAC79E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27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609602" y="1638301"/>
            <a:ext cx="5384799" cy="4571999"/>
          </a:xfrm>
        </p:spPr>
        <p:txBody>
          <a:bodyPr/>
          <a:lstStyle>
            <a:lvl2pPr>
              <a:defRPr cap="none"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1638300"/>
            <a:ext cx="5384800" cy="4572000"/>
          </a:xfrm>
        </p:spPr>
        <p:txBody>
          <a:bodyPr/>
          <a:lstStyle>
            <a:lvl2pPr>
              <a:defRPr cap="none"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Northeastern University </a:t>
            </a:r>
            <a:r>
              <a:rPr lang="en-US" b="1" err="1">
                <a:latin typeface="Lato Black" charset="0"/>
                <a:ea typeface="Lato Black" charset="0"/>
                <a:cs typeface="Lato Black" charset="0"/>
              </a:rPr>
              <a:t>Khoury</a:t>
            </a:r>
            <a:r>
              <a:rPr lang="en-US" b="1">
                <a:latin typeface="Lato Black" charset="0"/>
                <a:ea typeface="Lato Black" charset="0"/>
                <a:cs typeface="Lato Black" charset="0"/>
              </a:rPr>
              <a:t> College of Computer Sciences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047BCB4C-105D-604E-8E3C-0814BAC79E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5117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 / table / chart / video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197600" y="1638300"/>
            <a:ext cx="5384800" cy="4572000"/>
          </a:xfrm>
        </p:spPr>
        <p:txBody>
          <a:bodyPr/>
          <a:lstStyle>
            <a:lvl2pPr>
              <a:defRPr cap="none"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609600" y="1638300"/>
            <a:ext cx="5384800" cy="45720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Drag content to placeholder or click icon to add content (tables and charts, images, videos, etc…)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Northeastern University </a:t>
            </a:r>
            <a:r>
              <a:rPr lang="en-US" b="1" err="1">
                <a:latin typeface="Lato Black" charset="0"/>
                <a:ea typeface="Lato Black" charset="0"/>
                <a:cs typeface="Lato Black" charset="0"/>
              </a:rPr>
              <a:t>Khoury</a:t>
            </a:r>
            <a:r>
              <a:rPr lang="en-US" b="1">
                <a:latin typeface="Lato Black" charset="0"/>
                <a:ea typeface="Lato Black" charset="0"/>
                <a:cs typeface="Lato Black" charset="0"/>
              </a:rPr>
              <a:t> College of Computer Sciences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47BCB4C-105D-604E-8E3C-0814BAC79E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1275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 / table / chart /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609600" y="1638548"/>
            <a:ext cx="5384800" cy="4571752"/>
          </a:xfrm>
        </p:spPr>
        <p:txBody>
          <a:bodyPr/>
          <a:lstStyle>
            <a:lvl2pPr>
              <a:defRPr cap="none"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6197600" y="1638300"/>
            <a:ext cx="5384800" cy="4572000"/>
          </a:xfrm>
        </p:spPr>
        <p:txBody>
          <a:bodyPr/>
          <a:lstStyle/>
          <a:p>
            <a:pPr lvl="0"/>
            <a:r>
              <a:rPr lang="en-US"/>
              <a:t>Drag content to placeholder or click icon to add content (tables and charts, images, videos, etc…)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Northeastern University </a:t>
            </a:r>
            <a:r>
              <a:rPr lang="en-US" b="1" err="1">
                <a:latin typeface="Lato Black" charset="0"/>
                <a:ea typeface="Lato Black" charset="0"/>
                <a:cs typeface="Lato Black" charset="0"/>
              </a:rPr>
              <a:t>Khoury</a:t>
            </a:r>
            <a:r>
              <a:rPr lang="en-US" b="1">
                <a:latin typeface="Lato Black" charset="0"/>
                <a:ea typeface="Lato Black" charset="0"/>
                <a:cs typeface="Lato Black" charset="0"/>
              </a:rPr>
              <a:t> College of Computer Sciences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47BCB4C-105D-604E-8E3C-0814BAC79E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7583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/ table / chart / video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6197600" y="1638300"/>
            <a:ext cx="5384800" cy="4572000"/>
          </a:xfrm>
        </p:spPr>
        <p:txBody>
          <a:bodyPr/>
          <a:lstStyle/>
          <a:p>
            <a:pPr lvl="0"/>
            <a:r>
              <a:rPr lang="en-US"/>
              <a:t>Drag content to placeholder or click icon to add content (tables and charts, images, videos, etc…)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609600" y="1638300"/>
            <a:ext cx="5384800" cy="4572000"/>
          </a:xfrm>
        </p:spPr>
        <p:txBody>
          <a:bodyPr/>
          <a:lstStyle/>
          <a:p>
            <a:pPr lvl="0"/>
            <a:r>
              <a:rPr lang="en-US"/>
              <a:t>Drag content to placeholder or click icon to add content (tables and charts, images, videos, etc…)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Northeastern University </a:t>
            </a:r>
            <a:r>
              <a:rPr lang="en-US" b="1" err="1">
                <a:latin typeface="Lato Black" charset="0"/>
                <a:ea typeface="Lato Black" charset="0"/>
                <a:cs typeface="Lato Black" charset="0"/>
              </a:rPr>
              <a:t>Khoury</a:t>
            </a:r>
            <a:r>
              <a:rPr lang="en-US" b="1">
                <a:latin typeface="Lato Black" charset="0"/>
                <a:ea typeface="Lato Black" charset="0"/>
                <a:cs typeface="Lato Black" charset="0"/>
              </a:rPr>
              <a:t> College of Computer Sciences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47BCB4C-105D-604E-8E3C-0814BAC79E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2634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/ table / chart /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09600" y="6092072"/>
            <a:ext cx="7890933" cy="216574"/>
          </a:xfrm>
        </p:spPr>
        <p:txBody>
          <a:bodyPr/>
          <a:lstStyle>
            <a:lvl1pPr marL="0" indent="0">
              <a:buNone/>
              <a:defRPr sz="1100" b="0" i="1" baseline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defRPr>
            </a:lvl1pPr>
            <a:lvl3pPr marL="914400" indent="0">
              <a:buNone/>
              <a:defRPr/>
            </a:lvl3pPr>
            <a:lvl5pPr>
              <a:defRPr i="1"/>
            </a:lvl5pPr>
          </a:lstStyle>
          <a:p>
            <a:pPr lvl="0"/>
            <a:r>
              <a:rPr lang="en-US"/>
              <a:t>Image / table / chart / video caption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09600" y="1638300"/>
            <a:ext cx="10972800" cy="4392010"/>
          </a:xfrm>
        </p:spPr>
        <p:txBody>
          <a:bodyPr/>
          <a:lstStyle/>
          <a:p>
            <a:pPr lvl="0"/>
            <a:r>
              <a:rPr lang="en-US"/>
              <a:t>Drag content to placeholder or click icon to add content </a:t>
            </a:r>
            <a:br>
              <a:rPr lang="en-US"/>
            </a:br>
            <a:r>
              <a:rPr lang="en-US"/>
              <a:t>(tables and charts, images, videos, etc…)</a:t>
            </a: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Northeastern University </a:t>
            </a:r>
            <a:r>
              <a:rPr lang="en-US" b="1" err="1">
                <a:latin typeface="Lato Black" charset="0"/>
                <a:ea typeface="Lato Black" charset="0"/>
                <a:cs typeface="Lato Black" charset="0"/>
              </a:rPr>
              <a:t>Khoury</a:t>
            </a:r>
            <a:r>
              <a:rPr lang="en-US" b="1">
                <a:latin typeface="Lato Black" charset="0"/>
                <a:ea typeface="Lato Black" charset="0"/>
                <a:cs typeface="Lato Black" charset="0"/>
              </a:rPr>
              <a:t> College of Computer Sciences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047BCB4C-105D-604E-8E3C-0814BAC79E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7255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779" y="468630"/>
            <a:ext cx="3063240" cy="3063240"/>
          </a:xfrm>
          <a:solidFill>
            <a:schemeClr val="bg1">
              <a:alpha val="80000"/>
            </a:schemeClr>
          </a:solidFill>
        </p:spPr>
        <p:txBody>
          <a:bodyPr lIns="201168" tIns="118872" rIns="201168" bIns="118872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charset="2"/>
              <a:buNone/>
              <a:tabLst/>
              <a:defRPr sz="2200" b="0" i="1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charset="2"/>
              <a:buNone/>
              <a:tabLst/>
              <a:defRPr/>
            </a:pPr>
            <a:r>
              <a:rPr lang="en-US"/>
              <a:t>Image caption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Northeastern University </a:t>
            </a:r>
            <a:r>
              <a:rPr lang="en-US" b="1" err="1">
                <a:latin typeface="Lato Black" charset="0"/>
                <a:ea typeface="Lato Black" charset="0"/>
                <a:cs typeface="Lato Black" charset="0"/>
              </a:rPr>
              <a:t>Khoury</a:t>
            </a:r>
            <a:r>
              <a:rPr lang="en-US" b="1">
                <a:latin typeface="Lato Black" charset="0"/>
                <a:ea typeface="Lato Black" charset="0"/>
                <a:cs typeface="Lato Black" charset="0"/>
              </a:rPr>
              <a:t> College of Computer Sciences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47BCB4C-105D-604E-8E3C-0814BAC79E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8896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838201" y="1332089"/>
            <a:ext cx="9766571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62488" y="301752"/>
            <a:ext cx="1079500" cy="83079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– Chart Example</a:t>
            </a:r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2C436304-74C6-2A49-A8C4-DA04D212BCA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838200" y="1843088"/>
            <a:ext cx="10515600" cy="42481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9986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31373" y="1122363"/>
            <a:ext cx="6096807" cy="2038526"/>
          </a:xfrm>
        </p:spPr>
        <p:txBody>
          <a:bodyPr anchor="b"/>
          <a:lstStyle>
            <a:lvl1pPr algn="l">
              <a:defRPr sz="6000"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31373" y="3376260"/>
            <a:ext cx="6096807" cy="1655762"/>
          </a:xfrm>
        </p:spPr>
        <p:txBody>
          <a:bodyPr/>
          <a:lstStyle>
            <a:lvl1pPr marL="0" indent="0" algn="l">
              <a:buNone/>
              <a:defRPr sz="2400">
                <a:latin typeface="Real Text Pro" charset="0"/>
                <a:ea typeface="Real Text Pro" charset="0"/>
                <a:cs typeface="Real Text Pro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7408CD-683D-814F-8E2C-5A817D4F00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70471" y="1294228"/>
            <a:ext cx="7027484" cy="702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4404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582458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582458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4101" y="368300"/>
            <a:ext cx="4552951" cy="632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544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2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582458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5824589" cy="1500187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D41B2C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4101" y="368300"/>
            <a:ext cx="4552951" cy="632505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5102578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 marL="742939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085827" indent="-171450"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0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379768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</a:lstStyle>
          <a:p>
            <a:r>
              <a:rPr lang="en-US"/>
              <a:t>Title Here – Image on White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38201" y="1841630"/>
            <a:ext cx="3933825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62488" y="301752"/>
            <a:ext cx="1079500" cy="83079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D2D8BB13-04C6-4244-BF0F-D230697E616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76888" y="1262590"/>
            <a:ext cx="6183312" cy="39655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882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72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05541" y="333801"/>
            <a:ext cx="7457913" cy="3031300"/>
          </a:xfrm>
        </p:spPr>
        <p:txBody>
          <a:bodyPr lIns="0" anchor="t" anchorCtr="0">
            <a:noAutofit/>
          </a:bodyPr>
          <a:lstStyle>
            <a:lvl1pPr algn="l">
              <a:lnSpc>
                <a:spcPts val="5100"/>
              </a:lnSpc>
              <a:defRPr sz="4400" b="1" i="0" spc="50" baseline="0">
                <a:solidFill>
                  <a:srgbClr val="000000"/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05542" y="1629998"/>
            <a:ext cx="7457912" cy="1830500"/>
          </a:xfrm>
        </p:spPr>
        <p:txBody>
          <a:bodyPr lIns="0">
            <a:noAutofit/>
          </a:bodyPr>
          <a:lstStyle>
            <a:lvl1pPr marL="0" indent="0" algn="l">
              <a:lnSpc>
                <a:spcPts val="5100"/>
              </a:lnSpc>
              <a:buNone/>
              <a:defRPr sz="4400" b="0" i="0" cap="all" spc="50" baseline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667515" y="587061"/>
            <a:ext cx="2628530" cy="1087639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charset="2"/>
              <a:buNone/>
              <a:tabLst/>
              <a:defRPr sz="2200" b="0" i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charset="2"/>
              <a:buNone/>
              <a:tabLst/>
              <a:defRPr/>
            </a:pPr>
            <a:r>
              <a:rPr lang="en-US"/>
              <a:t>December 17, 2018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139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BAE40"/>
          </p15:clr>
        </p15:guide>
        <p15:guide id="2" pos="288">
          <p15:clr>
            <a:srgbClr val="FBAE40"/>
          </p15:clr>
        </p15:guide>
        <p15:guide id="3" orient="horz" pos="4032">
          <p15:clr>
            <a:srgbClr val="FBAE40"/>
          </p15:clr>
        </p15:guide>
        <p15:guide id="4" pos="7392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667515" y="587061"/>
            <a:ext cx="2628530" cy="543239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charset="2"/>
              <a:buNone/>
              <a:tabLst/>
              <a:defRPr sz="2200" b="0" i="1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charset="2"/>
              <a:buNone/>
              <a:tabLst/>
              <a:defRPr/>
            </a:pPr>
            <a:r>
              <a:rPr lang="en-US"/>
              <a:t>Section #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88210" y="6505804"/>
            <a:ext cx="494190" cy="1269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 b="1" i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fld id="{047BCB4C-105D-604E-8E3C-0814BAC79E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4005541" y="6511182"/>
            <a:ext cx="6982692" cy="12156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1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r>
              <a:rPr lang="en-US"/>
              <a:t>Northeastern University </a:t>
            </a:r>
            <a:r>
              <a:rPr lang="en-US" b="1" err="1">
                <a:latin typeface="Lato Black" charset="0"/>
                <a:ea typeface="Lato Black" charset="0"/>
                <a:cs typeface="Lato Black" charset="0"/>
              </a:rPr>
              <a:t>Khoury</a:t>
            </a:r>
            <a:r>
              <a:rPr lang="en-US" b="1">
                <a:latin typeface="Lato Black" charset="0"/>
                <a:ea typeface="Lato Black" charset="0"/>
                <a:cs typeface="Lato Black" charset="0"/>
              </a:rPr>
              <a:t> College of Computer Sciences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005541" y="333801"/>
            <a:ext cx="7457913" cy="3031300"/>
          </a:xfrm>
        </p:spPr>
        <p:txBody>
          <a:bodyPr lIns="0" anchor="t" anchorCtr="0">
            <a:noAutofit/>
          </a:bodyPr>
          <a:lstStyle>
            <a:lvl1pPr algn="l">
              <a:lnSpc>
                <a:spcPts val="5100"/>
              </a:lnSpc>
              <a:defRPr sz="4400" b="1" i="0" spc="50" baseline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05542" y="1629998"/>
            <a:ext cx="7457912" cy="1830500"/>
          </a:xfrm>
        </p:spPr>
        <p:txBody>
          <a:bodyPr lIns="0">
            <a:noAutofit/>
          </a:bodyPr>
          <a:lstStyle>
            <a:lvl1pPr marL="0" indent="0" algn="l">
              <a:lnSpc>
                <a:spcPts val="5100"/>
              </a:lnSpc>
              <a:buNone/>
              <a:defRPr sz="4400" b="0" i="0" cap="all" spc="50" baseline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 </a:t>
            </a:r>
          </a:p>
        </p:txBody>
      </p:sp>
    </p:spTree>
    <p:extLst>
      <p:ext uri="{BB962C8B-B14F-4D97-AF65-F5344CB8AC3E}">
        <p14:creationId xmlns:p14="http://schemas.microsoft.com/office/powerpoint/2010/main" val="8534917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yellow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667515" y="587061"/>
            <a:ext cx="2628530" cy="543239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charset="2"/>
              <a:buNone/>
              <a:tabLst/>
              <a:defRPr sz="2200" b="0" i="1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charset="2"/>
              <a:buNone/>
              <a:tabLst/>
              <a:defRPr/>
            </a:pPr>
            <a:r>
              <a:rPr lang="en-US"/>
              <a:t>Section #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88210" y="6505804"/>
            <a:ext cx="494190" cy="1269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 b="1" i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fld id="{047BCB4C-105D-604E-8E3C-0814BAC79E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4005541" y="6511182"/>
            <a:ext cx="6982692" cy="12156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Northeastern University </a:t>
            </a:r>
            <a:r>
              <a:rPr lang="en-US" b="1" err="1">
                <a:latin typeface="Lato Black" charset="0"/>
                <a:ea typeface="Lato Black" charset="0"/>
                <a:cs typeface="Lato Black" charset="0"/>
              </a:rPr>
              <a:t>Khoury</a:t>
            </a:r>
            <a:r>
              <a:rPr lang="en-US" b="1">
                <a:latin typeface="Lato Black" charset="0"/>
                <a:ea typeface="Lato Black" charset="0"/>
                <a:cs typeface="Lato Black" charset="0"/>
              </a:rPr>
              <a:t> College of Computer Sciences</a:t>
            </a:r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4005541" y="333801"/>
            <a:ext cx="7457913" cy="3031300"/>
          </a:xfrm>
        </p:spPr>
        <p:txBody>
          <a:bodyPr lIns="0" anchor="t" anchorCtr="0">
            <a:noAutofit/>
          </a:bodyPr>
          <a:lstStyle>
            <a:lvl1pPr algn="l">
              <a:lnSpc>
                <a:spcPts val="5100"/>
              </a:lnSpc>
              <a:defRPr sz="4400" b="1" i="0" spc="50" baseline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05542" y="1629998"/>
            <a:ext cx="7457912" cy="1830500"/>
          </a:xfrm>
        </p:spPr>
        <p:txBody>
          <a:bodyPr lIns="0">
            <a:noAutofit/>
          </a:bodyPr>
          <a:lstStyle>
            <a:lvl1pPr marL="0" indent="0" algn="l">
              <a:lnSpc>
                <a:spcPts val="5100"/>
              </a:lnSpc>
              <a:buNone/>
              <a:defRPr sz="4400" b="0" i="0" cap="all" spc="50" baseline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 </a:t>
            </a:r>
          </a:p>
        </p:txBody>
      </p:sp>
    </p:spTree>
    <p:extLst>
      <p:ext uri="{BB962C8B-B14F-4D97-AF65-F5344CB8AC3E}">
        <p14:creationId xmlns:p14="http://schemas.microsoft.com/office/powerpoint/2010/main" val="400011238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667515" y="587061"/>
            <a:ext cx="2628530" cy="543239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charset="2"/>
              <a:buNone/>
              <a:tabLst/>
              <a:defRPr sz="2200" b="0" i="1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charset="2"/>
              <a:buNone/>
              <a:tabLst/>
              <a:defRPr/>
            </a:pPr>
            <a:r>
              <a:rPr lang="en-US"/>
              <a:t>Section #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88210" y="6505804"/>
            <a:ext cx="494190" cy="1269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 b="1" i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fld id="{047BCB4C-105D-604E-8E3C-0814BAC79E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4005541" y="6511182"/>
            <a:ext cx="6982692" cy="12156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Northeastern University </a:t>
            </a:r>
            <a:r>
              <a:rPr lang="en-US" b="1" err="1">
                <a:latin typeface="Lato Black" charset="0"/>
                <a:ea typeface="Lato Black" charset="0"/>
                <a:cs typeface="Lato Black" charset="0"/>
              </a:rPr>
              <a:t>Khoury</a:t>
            </a:r>
            <a:r>
              <a:rPr lang="en-US" b="1">
                <a:latin typeface="Lato Black" charset="0"/>
                <a:ea typeface="Lato Black" charset="0"/>
                <a:cs typeface="Lato Black" charset="0"/>
              </a:rPr>
              <a:t> College of Computer Sciences</a:t>
            </a:r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4005541" y="333801"/>
            <a:ext cx="7457913" cy="3031300"/>
          </a:xfrm>
        </p:spPr>
        <p:txBody>
          <a:bodyPr lIns="0" anchor="t" anchorCtr="0">
            <a:noAutofit/>
          </a:bodyPr>
          <a:lstStyle>
            <a:lvl1pPr algn="l">
              <a:lnSpc>
                <a:spcPts val="5100"/>
              </a:lnSpc>
              <a:defRPr sz="4400" b="1" i="0" spc="50" baseline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05542" y="1629998"/>
            <a:ext cx="7457912" cy="1830500"/>
          </a:xfrm>
        </p:spPr>
        <p:txBody>
          <a:bodyPr lIns="0">
            <a:noAutofit/>
          </a:bodyPr>
          <a:lstStyle>
            <a:lvl1pPr marL="0" indent="0" algn="l">
              <a:lnSpc>
                <a:spcPts val="5100"/>
              </a:lnSpc>
              <a:buNone/>
              <a:defRPr sz="4400" b="0" i="0" cap="all" spc="50" baseline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 </a:t>
            </a:r>
          </a:p>
        </p:txBody>
      </p:sp>
    </p:spTree>
    <p:extLst>
      <p:ext uri="{BB962C8B-B14F-4D97-AF65-F5344CB8AC3E}">
        <p14:creationId xmlns:p14="http://schemas.microsoft.com/office/powerpoint/2010/main" val="53303927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667515" y="587061"/>
            <a:ext cx="2628530" cy="543239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charset="2"/>
              <a:buNone/>
              <a:tabLst/>
              <a:defRPr sz="2200" b="0" i="1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charset="2"/>
              <a:buNone/>
              <a:tabLst/>
              <a:defRPr/>
            </a:pPr>
            <a:r>
              <a:rPr lang="en-US"/>
              <a:t>Section #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88210" y="6505804"/>
            <a:ext cx="494190" cy="1269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 b="1" i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fld id="{047BCB4C-105D-604E-8E3C-0814BAC79E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4005541" y="6511182"/>
            <a:ext cx="6982692" cy="12156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Northeastern University </a:t>
            </a:r>
            <a:r>
              <a:rPr lang="en-US" b="1" err="1">
                <a:latin typeface="Lato Black" charset="0"/>
                <a:ea typeface="Lato Black" charset="0"/>
                <a:cs typeface="Lato Black" charset="0"/>
              </a:rPr>
              <a:t>Khoury</a:t>
            </a:r>
            <a:r>
              <a:rPr lang="en-US" b="1">
                <a:latin typeface="Lato Black" charset="0"/>
                <a:ea typeface="Lato Black" charset="0"/>
                <a:cs typeface="Lato Black" charset="0"/>
              </a:rPr>
              <a:t> College of Computer Sciences</a:t>
            </a:r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4005541" y="333801"/>
            <a:ext cx="7457913" cy="3031300"/>
          </a:xfrm>
        </p:spPr>
        <p:txBody>
          <a:bodyPr lIns="0" anchor="t" anchorCtr="0">
            <a:noAutofit/>
          </a:bodyPr>
          <a:lstStyle>
            <a:lvl1pPr algn="l">
              <a:lnSpc>
                <a:spcPts val="5100"/>
              </a:lnSpc>
              <a:defRPr sz="4400" b="1" i="0" spc="50" baseline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05542" y="1629998"/>
            <a:ext cx="7457912" cy="1830500"/>
          </a:xfrm>
        </p:spPr>
        <p:txBody>
          <a:bodyPr lIns="0">
            <a:noAutofit/>
          </a:bodyPr>
          <a:lstStyle>
            <a:lvl1pPr marL="0" indent="0" algn="l">
              <a:lnSpc>
                <a:spcPts val="5100"/>
              </a:lnSpc>
              <a:buNone/>
              <a:defRPr sz="4400" b="0" i="0" cap="all" spc="50" baseline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 </a:t>
            </a:r>
          </a:p>
        </p:txBody>
      </p:sp>
    </p:spTree>
    <p:extLst>
      <p:ext uri="{BB962C8B-B14F-4D97-AF65-F5344CB8AC3E}">
        <p14:creationId xmlns:p14="http://schemas.microsoft.com/office/powerpoint/2010/main" val="126291482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779" y="468630"/>
            <a:ext cx="3063240" cy="3063240"/>
          </a:xfrm>
          <a:solidFill>
            <a:schemeClr val="bg1">
              <a:alpha val="80000"/>
            </a:schemeClr>
          </a:solidFill>
        </p:spPr>
        <p:txBody>
          <a:bodyPr lIns="201168" tIns="118872" rIns="201168" bIns="118872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charset="2"/>
              <a:buNone/>
              <a:tabLst/>
              <a:defRPr sz="2200" b="0" i="1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charset="2"/>
              <a:buNone/>
              <a:tabLst/>
              <a:defRPr/>
            </a:pPr>
            <a:r>
              <a:rPr lang="en-US"/>
              <a:t>Section #</a:t>
            </a: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88210" y="6505804"/>
            <a:ext cx="494190" cy="1269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 b="1" i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fld id="{047BCB4C-105D-604E-8E3C-0814BAC79E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4005541" y="6511182"/>
            <a:ext cx="6982692" cy="12156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Northeastern University </a:t>
            </a:r>
            <a:r>
              <a:rPr lang="en-US" b="1" err="1">
                <a:latin typeface="Lato Black" charset="0"/>
                <a:ea typeface="Lato Black" charset="0"/>
                <a:cs typeface="Lato Black" charset="0"/>
              </a:rPr>
              <a:t>Khoury</a:t>
            </a:r>
            <a:r>
              <a:rPr lang="en-US" b="1">
                <a:latin typeface="Lato Black" charset="0"/>
                <a:ea typeface="Lato Black" charset="0"/>
                <a:cs typeface="Lato Black" charset="0"/>
              </a:rPr>
              <a:t> College of Computer Sciences</a:t>
            </a:r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4005541" y="333801"/>
            <a:ext cx="7457913" cy="3031300"/>
          </a:xfrm>
        </p:spPr>
        <p:txBody>
          <a:bodyPr lIns="0" anchor="t" anchorCtr="0">
            <a:noAutofit/>
          </a:bodyPr>
          <a:lstStyle>
            <a:lvl1pPr algn="l">
              <a:lnSpc>
                <a:spcPts val="5100"/>
              </a:lnSpc>
              <a:defRPr sz="4400" b="1" i="0" spc="50" baseline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05542" y="1629998"/>
            <a:ext cx="7457912" cy="1830500"/>
          </a:xfrm>
        </p:spPr>
        <p:txBody>
          <a:bodyPr lIns="0">
            <a:noAutofit/>
          </a:bodyPr>
          <a:lstStyle>
            <a:lvl1pPr marL="0" indent="0" algn="l">
              <a:lnSpc>
                <a:spcPts val="5100"/>
              </a:lnSpc>
              <a:buNone/>
              <a:defRPr sz="4400" b="0" i="0" cap="all" spc="50" baseline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 </a:t>
            </a:r>
          </a:p>
        </p:txBody>
      </p:sp>
    </p:spTree>
    <p:extLst>
      <p:ext uri="{BB962C8B-B14F-4D97-AF65-F5344CB8AC3E}">
        <p14:creationId xmlns:p14="http://schemas.microsoft.com/office/powerpoint/2010/main" val="106501603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609602" y="2042719"/>
            <a:ext cx="10972799" cy="41675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8" hasCustomPrompt="1"/>
          </p:nvPr>
        </p:nvSpPr>
        <p:spPr>
          <a:xfrm>
            <a:off x="609599" y="1638300"/>
            <a:ext cx="10972800" cy="404419"/>
          </a:xfrm>
        </p:spPr>
        <p:txBody>
          <a:bodyPr/>
          <a:lstStyle>
            <a:lvl1pPr marL="0" indent="0">
              <a:buNone/>
              <a:defRPr sz="2200" b="1" i="0" cap="none" baseline="0">
                <a:solidFill>
                  <a:srgbClr val="000000"/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Northeastern University </a:t>
            </a:r>
            <a:r>
              <a:rPr lang="en-US" b="1" err="1">
                <a:latin typeface="Lato Black" charset="0"/>
                <a:ea typeface="Lato Black" charset="0"/>
                <a:cs typeface="Lato Black" charset="0"/>
              </a:rPr>
              <a:t>Khoury</a:t>
            </a:r>
            <a:r>
              <a:rPr lang="en-US" b="1">
                <a:latin typeface="Lato Black" charset="0"/>
                <a:ea typeface="Lato Black" charset="0"/>
                <a:cs typeface="Lato Black" charset="0"/>
              </a:rPr>
              <a:t> College of Computer Sciences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47BCB4C-105D-604E-8E3C-0814BAC79E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517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Northeastern University </a:t>
            </a:r>
            <a:r>
              <a:rPr lang="en-US" b="1" err="1">
                <a:latin typeface="Lato Black" charset="0"/>
                <a:ea typeface="Lato Black" charset="0"/>
                <a:cs typeface="Lato Black" charset="0"/>
              </a:rPr>
              <a:t>Khoury</a:t>
            </a:r>
            <a:r>
              <a:rPr lang="en-US" b="1">
                <a:latin typeface="Lato Black" charset="0"/>
                <a:ea typeface="Lato Black" charset="0"/>
                <a:cs typeface="Lato Black" charset="0"/>
              </a:rPr>
              <a:t> College of Computer Sciences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BCB4C-105D-604E-8E3C-0814BAC79E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609600" y="1638300"/>
            <a:ext cx="10972800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633566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609603" y="2042719"/>
            <a:ext cx="5384798" cy="41675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6"/>
          <p:cNvSpPr>
            <a:spLocks noGrp="1"/>
          </p:cNvSpPr>
          <p:nvPr>
            <p:ph type="body" sz="quarter" idx="22" hasCustomPrompt="1"/>
          </p:nvPr>
        </p:nvSpPr>
        <p:spPr>
          <a:xfrm>
            <a:off x="609599" y="1638300"/>
            <a:ext cx="5384798" cy="404419"/>
          </a:xfrm>
        </p:spPr>
        <p:txBody>
          <a:bodyPr/>
          <a:lstStyle>
            <a:lvl1pPr marL="0" indent="0">
              <a:buNone/>
              <a:defRPr sz="2200" b="1" i="0" cap="none" baseline="0">
                <a:solidFill>
                  <a:srgbClr val="000000"/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23"/>
          </p:nvPr>
        </p:nvSpPr>
        <p:spPr>
          <a:xfrm>
            <a:off x="6197600" y="2042719"/>
            <a:ext cx="5384798" cy="41675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24" hasCustomPrompt="1"/>
          </p:nvPr>
        </p:nvSpPr>
        <p:spPr>
          <a:xfrm>
            <a:off x="6197596" y="1638300"/>
            <a:ext cx="5384798" cy="404419"/>
          </a:xfrm>
        </p:spPr>
        <p:txBody>
          <a:bodyPr/>
          <a:lstStyle>
            <a:lvl1pPr marL="0" indent="0">
              <a:buNone/>
              <a:defRPr sz="2200" b="1" i="0" cap="none" baseline="0">
                <a:solidFill>
                  <a:srgbClr val="000000"/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Northeastern University </a:t>
            </a:r>
            <a:r>
              <a:rPr lang="en-US" b="1" err="1">
                <a:latin typeface="Lato Black" charset="0"/>
                <a:ea typeface="Lato Black" charset="0"/>
                <a:cs typeface="Lato Black" charset="0"/>
              </a:rPr>
              <a:t>Khoury</a:t>
            </a:r>
            <a:r>
              <a:rPr lang="en-US" b="1">
                <a:latin typeface="Lato Black" charset="0"/>
                <a:ea typeface="Lato Black" charset="0"/>
                <a:cs typeface="Lato Black" charset="0"/>
              </a:rPr>
              <a:t> College of Computer Sciences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047BCB4C-105D-604E-8E3C-0814BAC79E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236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1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31373" y="1122363"/>
            <a:ext cx="6096807" cy="2387600"/>
          </a:xfrm>
        </p:spPr>
        <p:txBody>
          <a:bodyPr anchor="b">
            <a:normAutofit/>
          </a:bodyPr>
          <a:lstStyle>
            <a:lvl1pPr algn="l">
              <a:defRPr sz="5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631373" y="3602038"/>
            <a:ext cx="6096807" cy="1655762"/>
          </a:xfrm>
        </p:spPr>
        <p:txBody>
          <a:bodyPr/>
          <a:lstStyle>
            <a:lvl1pPr marL="0" indent="0" algn="l">
              <a:buNone/>
              <a:defRPr sz="2400" b="1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869F9-CB14-FF4B-ADA3-C32AF9509A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1908" y="1302434"/>
            <a:ext cx="6986147" cy="698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04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609602" y="1638301"/>
            <a:ext cx="5384799" cy="4571999"/>
          </a:xfrm>
        </p:spPr>
        <p:txBody>
          <a:bodyPr/>
          <a:lstStyle>
            <a:lvl2pPr>
              <a:defRPr cap="none"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1638300"/>
            <a:ext cx="5384800" cy="4572000"/>
          </a:xfrm>
        </p:spPr>
        <p:txBody>
          <a:bodyPr/>
          <a:lstStyle>
            <a:lvl2pPr>
              <a:defRPr cap="none"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Northeastern University </a:t>
            </a:r>
            <a:r>
              <a:rPr lang="en-US" b="1" err="1">
                <a:latin typeface="Lato Black" charset="0"/>
                <a:ea typeface="Lato Black" charset="0"/>
                <a:cs typeface="Lato Black" charset="0"/>
              </a:rPr>
              <a:t>Khoury</a:t>
            </a:r>
            <a:r>
              <a:rPr lang="en-US" b="1">
                <a:latin typeface="Lato Black" charset="0"/>
                <a:ea typeface="Lato Black" charset="0"/>
                <a:cs typeface="Lato Black" charset="0"/>
              </a:rPr>
              <a:t> College of Computer Sciences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047BCB4C-105D-604E-8E3C-0814BAC79E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55078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 / table / chart / video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197600" y="1638300"/>
            <a:ext cx="5384800" cy="4572000"/>
          </a:xfrm>
        </p:spPr>
        <p:txBody>
          <a:bodyPr/>
          <a:lstStyle>
            <a:lvl2pPr>
              <a:defRPr cap="none"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609600" y="1638300"/>
            <a:ext cx="5384800" cy="45720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Drag content to placeholder or click icon to add content (tables and charts, images, videos, etc…)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Northeastern University </a:t>
            </a:r>
            <a:r>
              <a:rPr lang="en-US" b="1" err="1">
                <a:latin typeface="Lato Black" charset="0"/>
                <a:ea typeface="Lato Black" charset="0"/>
                <a:cs typeface="Lato Black" charset="0"/>
              </a:rPr>
              <a:t>Khoury</a:t>
            </a:r>
            <a:r>
              <a:rPr lang="en-US" b="1">
                <a:latin typeface="Lato Black" charset="0"/>
                <a:ea typeface="Lato Black" charset="0"/>
                <a:cs typeface="Lato Black" charset="0"/>
              </a:rPr>
              <a:t> College of Computer Sciences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47BCB4C-105D-604E-8E3C-0814BAC79E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46329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 / table / chart /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609600" y="1638548"/>
            <a:ext cx="5384800" cy="4571752"/>
          </a:xfrm>
        </p:spPr>
        <p:txBody>
          <a:bodyPr/>
          <a:lstStyle>
            <a:lvl2pPr>
              <a:defRPr cap="none"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6197600" y="1638300"/>
            <a:ext cx="5384800" cy="4572000"/>
          </a:xfrm>
        </p:spPr>
        <p:txBody>
          <a:bodyPr/>
          <a:lstStyle/>
          <a:p>
            <a:pPr lvl="0"/>
            <a:r>
              <a:rPr lang="en-US"/>
              <a:t>Drag content to placeholder or click icon to add content (tables and charts, images, videos, etc…)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Northeastern University </a:t>
            </a:r>
            <a:r>
              <a:rPr lang="en-US" b="1" err="1">
                <a:latin typeface="Lato Black" charset="0"/>
                <a:ea typeface="Lato Black" charset="0"/>
                <a:cs typeface="Lato Black" charset="0"/>
              </a:rPr>
              <a:t>Khoury</a:t>
            </a:r>
            <a:r>
              <a:rPr lang="en-US" b="1">
                <a:latin typeface="Lato Black" charset="0"/>
                <a:ea typeface="Lato Black" charset="0"/>
                <a:cs typeface="Lato Black" charset="0"/>
              </a:rPr>
              <a:t> College of Computer Sciences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47BCB4C-105D-604E-8E3C-0814BAC79E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4987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/ table / chart / video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6197600" y="1638300"/>
            <a:ext cx="5384800" cy="4572000"/>
          </a:xfrm>
        </p:spPr>
        <p:txBody>
          <a:bodyPr/>
          <a:lstStyle/>
          <a:p>
            <a:pPr lvl="0"/>
            <a:r>
              <a:rPr lang="en-US"/>
              <a:t>Drag content to placeholder or click icon to add content (tables and charts, images, videos, etc…)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609600" y="1638300"/>
            <a:ext cx="5384800" cy="4572000"/>
          </a:xfrm>
        </p:spPr>
        <p:txBody>
          <a:bodyPr/>
          <a:lstStyle/>
          <a:p>
            <a:pPr lvl="0"/>
            <a:r>
              <a:rPr lang="en-US"/>
              <a:t>Drag content to placeholder or click icon to add content (tables and charts, images, videos, etc…)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Northeastern University </a:t>
            </a:r>
            <a:r>
              <a:rPr lang="en-US" b="1" err="1">
                <a:latin typeface="Lato Black" charset="0"/>
                <a:ea typeface="Lato Black" charset="0"/>
                <a:cs typeface="Lato Black" charset="0"/>
              </a:rPr>
              <a:t>Khoury</a:t>
            </a:r>
            <a:r>
              <a:rPr lang="en-US" b="1">
                <a:latin typeface="Lato Black" charset="0"/>
                <a:ea typeface="Lato Black" charset="0"/>
                <a:cs typeface="Lato Black" charset="0"/>
              </a:rPr>
              <a:t> College of Computer Sciences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47BCB4C-105D-604E-8E3C-0814BAC79E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77448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/ table / chart /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09600" y="6092072"/>
            <a:ext cx="7890933" cy="216574"/>
          </a:xfrm>
        </p:spPr>
        <p:txBody>
          <a:bodyPr/>
          <a:lstStyle>
            <a:lvl1pPr marL="0" indent="0">
              <a:buNone/>
              <a:defRPr sz="1100" b="0" i="1" baseline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defRPr>
            </a:lvl1pPr>
            <a:lvl3pPr marL="914400" indent="0">
              <a:buNone/>
              <a:defRPr/>
            </a:lvl3pPr>
            <a:lvl5pPr>
              <a:defRPr i="1"/>
            </a:lvl5pPr>
          </a:lstStyle>
          <a:p>
            <a:pPr lvl="0"/>
            <a:r>
              <a:rPr lang="en-US"/>
              <a:t>Image / table / chart / video caption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09600" y="1638300"/>
            <a:ext cx="10972800" cy="4392010"/>
          </a:xfrm>
        </p:spPr>
        <p:txBody>
          <a:bodyPr/>
          <a:lstStyle/>
          <a:p>
            <a:pPr lvl="0"/>
            <a:r>
              <a:rPr lang="en-US"/>
              <a:t>Drag content to placeholder or click icon to add content </a:t>
            </a:r>
            <a:br>
              <a:rPr lang="en-US"/>
            </a:br>
            <a:r>
              <a:rPr lang="en-US"/>
              <a:t>(tables and charts, images, videos, etc…)</a:t>
            </a: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Northeastern University </a:t>
            </a:r>
            <a:r>
              <a:rPr lang="en-US" b="1" err="1">
                <a:latin typeface="Lato Black" charset="0"/>
                <a:ea typeface="Lato Black" charset="0"/>
                <a:cs typeface="Lato Black" charset="0"/>
              </a:rPr>
              <a:t>Khoury</a:t>
            </a:r>
            <a:r>
              <a:rPr lang="en-US" b="1">
                <a:latin typeface="Lato Black" charset="0"/>
                <a:ea typeface="Lato Black" charset="0"/>
                <a:cs typeface="Lato Black" charset="0"/>
              </a:rPr>
              <a:t> College of Computer Sciences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047BCB4C-105D-604E-8E3C-0814BAC79E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6589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779" y="468630"/>
            <a:ext cx="3063240" cy="3063240"/>
          </a:xfrm>
          <a:solidFill>
            <a:schemeClr val="bg1">
              <a:alpha val="80000"/>
            </a:schemeClr>
          </a:solidFill>
        </p:spPr>
        <p:txBody>
          <a:bodyPr lIns="201168" tIns="118872" rIns="201168" bIns="118872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charset="2"/>
              <a:buNone/>
              <a:tabLst/>
              <a:defRPr sz="2200" b="0" i="1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charset="2"/>
              <a:buNone/>
              <a:tabLst/>
              <a:defRPr/>
            </a:pPr>
            <a:r>
              <a:rPr lang="en-US"/>
              <a:t>Image caption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Northeastern University </a:t>
            </a:r>
            <a:r>
              <a:rPr lang="en-US" b="1" err="1">
                <a:latin typeface="Lato Black" charset="0"/>
                <a:ea typeface="Lato Black" charset="0"/>
                <a:cs typeface="Lato Black" charset="0"/>
              </a:rPr>
              <a:t>Khoury</a:t>
            </a:r>
            <a:r>
              <a:rPr lang="en-US" b="1">
                <a:latin typeface="Lato Black" charset="0"/>
                <a:ea typeface="Lato Black" charset="0"/>
                <a:cs typeface="Lato Black" charset="0"/>
              </a:rPr>
              <a:t> College of Computer Sciences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47BCB4C-105D-604E-8E3C-0814BAC79E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723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838201" y="1332089"/>
            <a:ext cx="9766571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62488" y="301752"/>
            <a:ext cx="1079500" cy="83079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– Chart Example</a:t>
            </a:r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2C436304-74C6-2A49-A8C4-DA04D212BCA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838200" y="1843088"/>
            <a:ext cx="10515600" cy="42481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3599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31373" y="1122363"/>
            <a:ext cx="6096807" cy="2038526"/>
          </a:xfrm>
        </p:spPr>
        <p:txBody>
          <a:bodyPr anchor="b"/>
          <a:lstStyle>
            <a:lvl1pPr algn="l">
              <a:defRPr sz="6000"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31373" y="3376260"/>
            <a:ext cx="6096807" cy="1655762"/>
          </a:xfrm>
        </p:spPr>
        <p:txBody>
          <a:bodyPr/>
          <a:lstStyle>
            <a:lvl1pPr marL="0" indent="0" algn="l">
              <a:buNone/>
              <a:defRPr sz="2400">
                <a:latin typeface="Real Text Pro" charset="0"/>
                <a:ea typeface="Real Text Pro" charset="0"/>
                <a:cs typeface="Real Text Pro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7408CD-683D-814F-8E2C-5A817D4F00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70471" y="1294228"/>
            <a:ext cx="7027484" cy="702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7288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582458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582458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4101" y="368300"/>
            <a:ext cx="4552951" cy="632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20340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5102578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 marL="742939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085827" indent="-171450"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0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379768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</a:lstStyle>
          <a:p>
            <a:r>
              <a:rPr lang="en-US"/>
              <a:t>Title Here – Image on White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38201" y="1841630"/>
            <a:ext cx="3933825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62488" y="301752"/>
            <a:ext cx="1079500" cy="83079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D2D8BB13-04C6-4244-BF0F-D230697E616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76888" y="1262590"/>
            <a:ext cx="6183312" cy="39655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11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Section Page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38200" y="4515556"/>
            <a:ext cx="9829800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505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2001"/>
            <a:ext cx="10515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38201" y="1332089"/>
            <a:ext cx="9810044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02419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59440" y="302419"/>
            <a:ext cx="1079500" cy="83079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965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92001"/>
            <a:ext cx="10515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38201" y="1332089"/>
            <a:ext cx="9810044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02419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62488" y="301752"/>
            <a:ext cx="1079500" cy="830792"/>
          </a:xfrm>
          <a:prstGeom prst="rect">
            <a:avLst/>
          </a:prstGeom>
        </p:spPr>
      </p:pic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0170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4944533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44533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535995" y="1825625"/>
            <a:ext cx="5181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38200" y="1690688"/>
            <a:ext cx="4944533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62488" y="301752"/>
            <a:ext cx="1079500" cy="83079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949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Khoury Brand Template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0170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032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3" r:id="rId3"/>
    <p:sldLayoutId id="2147483672" r:id="rId4"/>
    <p:sldLayoutId id="2147483723" r:id="rId5"/>
    <p:sldLayoutId id="2147483651" r:id="rId6"/>
    <p:sldLayoutId id="2147483650" r:id="rId7"/>
    <p:sldLayoutId id="2147483667" r:id="rId8"/>
    <p:sldLayoutId id="2147483652" r:id="rId9"/>
    <p:sldLayoutId id="2147483668" r:id="rId10"/>
    <p:sldLayoutId id="2147483692" r:id="rId11"/>
    <p:sldLayoutId id="2147483691" r:id="rId12"/>
    <p:sldLayoutId id="2147483656" r:id="rId13"/>
    <p:sldLayoutId id="2147483675" r:id="rId14"/>
    <p:sldLayoutId id="2147483671" r:id="rId15"/>
    <p:sldLayoutId id="2147483700" r:id="rId16"/>
    <p:sldLayoutId id="2147483698" r:id="rId17"/>
    <p:sldLayoutId id="2147483699" r:id="rId18"/>
    <p:sldLayoutId id="2147483701" r:id="rId19"/>
    <p:sldLayoutId id="2147483693" r:id="rId20"/>
    <p:sldLayoutId id="2147483694" r:id="rId2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95572"/>
            <a:ext cx="10972800" cy="86868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38300"/>
            <a:ext cx="10972800" cy="457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505804"/>
            <a:ext cx="2844800" cy="1269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 b="1" i="0">
                <a:solidFill>
                  <a:schemeClr val="accent1"/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fld id="{047BCB4C-105D-604E-8E3C-0814BAC79E9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09599" y="1487672"/>
            <a:ext cx="10972800" cy="0"/>
          </a:xfrm>
          <a:prstGeom prst="line">
            <a:avLst/>
          </a:prstGeom>
          <a:ln w="254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609599" y="6511182"/>
            <a:ext cx="6982692" cy="12156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100" b="0" i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r>
              <a:rPr lang="en-US"/>
              <a:t>Northeastern University </a:t>
            </a:r>
            <a:r>
              <a:rPr lang="en-US" b="1" err="1">
                <a:latin typeface="Lato Black" charset="0"/>
                <a:ea typeface="Lato Black" charset="0"/>
                <a:cs typeface="Lato Black" charset="0"/>
              </a:rPr>
              <a:t>Khoury</a:t>
            </a:r>
            <a:r>
              <a:rPr lang="en-US" b="1">
                <a:latin typeface="Lato Black" charset="0"/>
                <a:ea typeface="Lato Black" charset="0"/>
                <a:cs typeface="Lato Black" charset="0"/>
              </a:rPr>
              <a:t> College of Computer Sciences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09599" y="6407245"/>
            <a:ext cx="10972800" cy="0"/>
          </a:xfrm>
          <a:prstGeom prst="line">
            <a:avLst/>
          </a:prstGeom>
          <a:ln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583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  <p:sldLayoutId id="2147483743" r:id="rId19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400" b="1" i="0" kern="1200" cap="all" baseline="0">
          <a:solidFill>
            <a:schemeClr val="accent1"/>
          </a:solidFill>
          <a:latin typeface="Lato Black" charset="0"/>
          <a:ea typeface="Lato Black" charset="0"/>
          <a:cs typeface="Lato Black" charset="0"/>
        </a:defRPr>
      </a:lvl1pPr>
    </p:titleStyle>
    <p:bodyStyle>
      <a:lvl1pPr marL="342900" indent="-342900" algn="l" defTabSz="457200" rtl="0" eaLnBrk="1" latinLnBrk="0" hangingPunct="1">
        <a:lnSpc>
          <a:spcPct val="104000"/>
        </a:lnSpc>
        <a:spcBef>
          <a:spcPts val="0"/>
        </a:spcBef>
        <a:spcAft>
          <a:spcPts val="400"/>
        </a:spcAft>
        <a:buClr>
          <a:schemeClr val="accent1"/>
        </a:buClr>
        <a:buFont typeface="Wingdings" charset="2"/>
        <a:buChar char="§"/>
        <a:defRPr sz="2200" b="0" i="0" kern="1200" cap="none" baseline="0">
          <a:solidFill>
            <a:srgbClr val="000000"/>
          </a:solidFill>
          <a:latin typeface="Lato" charset="0"/>
          <a:ea typeface="Lato" charset="0"/>
          <a:cs typeface="Lato" charset="0"/>
        </a:defRPr>
      </a:lvl1pPr>
      <a:lvl2pPr marL="742950" indent="-285750" algn="l" defTabSz="457200" rtl="0" eaLnBrk="1" latinLnBrk="0" hangingPunct="1">
        <a:lnSpc>
          <a:spcPct val="104000"/>
        </a:lnSpc>
        <a:spcBef>
          <a:spcPts val="0"/>
        </a:spcBef>
        <a:spcAft>
          <a:spcPts val="400"/>
        </a:spcAft>
        <a:buClr>
          <a:schemeClr val="tx1"/>
        </a:buClr>
        <a:buFont typeface="Wingdings" charset="2"/>
        <a:buChar char="§"/>
        <a:defRPr sz="2200" b="0" i="0" kern="1200">
          <a:solidFill>
            <a:srgbClr val="000000"/>
          </a:solidFill>
          <a:latin typeface="Lato" charset="0"/>
          <a:ea typeface="Lato" charset="0"/>
          <a:cs typeface="Lato" charset="0"/>
        </a:defRPr>
      </a:lvl2pPr>
      <a:lvl3pPr marL="1143000" indent="-228600" algn="l" defTabSz="457200" rtl="0" eaLnBrk="1" latinLnBrk="0" hangingPunct="1">
        <a:lnSpc>
          <a:spcPct val="104000"/>
        </a:lnSpc>
        <a:spcBef>
          <a:spcPts val="0"/>
        </a:spcBef>
        <a:spcAft>
          <a:spcPts val="400"/>
        </a:spcAft>
        <a:buClr>
          <a:schemeClr val="accent2"/>
        </a:buClr>
        <a:buFont typeface="Wingdings" charset="2"/>
        <a:buChar char="§"/>
        <a:defRPr sz="2300" b="0" i="0" kern="1200">
          <a:solidFill>
            <a:srgbClr val="000000"/>
          </a:solidFill>
          <a:latin typeface="Lato" charset="0"/>
          <a:ea typeface="Lato" charset="0"/>
          <a:cs typeface="Lato" charset="0"/>
        </a:defRPr>
      </a:lvl3pPr>
      <a:lvl4pPr marL="1371600" indent="0" algn="l" defTabSz="457200" rtl="0" eaLnBrk="1" latinLnBrk="0" hangingPunct="1">
        <a:spcBef>
          <a:spcPct val="20000"/>
        </a:spcBef>
        <a:buClr>
          <a:schemeClr val="accent1"/>
        </a:buClr>
        <a:buFont typeface="Wingdings" charset="2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1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32">
          <p15:clr>
            <a:srgbClr val="F26B43"/>
          </p15:clr>
        </p15:guide>
        <p15:guide id="2" orient="horz" pos="3912">
          <p15:clr>
            <a:srgbClr val="F26B43"/>
          </p15:clr>
        </p15:guide>
        <p15:guide id="3" orient="horz" pos="4176">
          <p15:clr>
            <a:srgbClr val="F26B43"/>
          </p15:clr>
        </p15:guide>
        <p15:guide id="4" pos="384">
          <p15:clr>
            <a:srgbClr val="F26B43"/>
          </p15:clr>
        </p15:guide>
        <p15:guide id="5" pos="729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95572"/>
            <a:ext cx="10972800" cy="86868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38300"/>
            <a:ext cx="10972800" cy="457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505804"/>
            <a:ext cx="2844800" cy="1269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 b="1" i="0">
                <a:solidFill>
                  <a:schemeClr val="accent1"/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fld id="{047BCB4C-105D-604E-8E3C-0814BAC79E9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09599" y="1487672"/>
            <a:ext cx="10972800" cy="0"/>
          </a:xfrm>
          <a:prstGeom prst="line">
            <a:avLst/>
          </a:prstGeom>
          <a:ln w="254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609599" y="6511182"/>
            <a:ext cx="6982692" cy="12156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100" b="0" i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r>
              <a:rPr lang="en-US"/>
              <a:t>Northeastern University </a:t>
            </a:r>
            <a:r>
              <a:rPr lang="en-US" b="1" err="1">
                <a:latin typeface="Lato Black" charset="0"/>
                <a:ea typeface="Lato Black" charset="0"/>
                <a:cs typeface="Lato Black" charset="0"/>
              </a:rPr>
              <a:t>Khoury</a:t>
            </a:r>
            <a:r>
              <a:rPr lang="en-US" b="1">
                <a:latin typeface="Lato Black" charset="0"/>
                <a:ea typeface="Lato Black" charset="0"/>
                <a:cs typeface="Lato Black" charset="0"/>
              </a:rPr>
              <a:t> College of Computer Sciences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09599" y="6407245"/>
            <a:ext cx="10972800" cy="0"/>
          </a:xfrm>
          <a:prstGeom prst="line">
            <a:avLst/>
          </a:prstGeom>
          <a:ln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641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  <p:sldLayoutId id="2147483762" r:id="rId18"/>
    <p:sldLayoutId id="2147483763" r:id="rId19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400" b="1" i="0" kern="1200" cap="all" baseline="0">
          <a:solidFill>
            <a:schemeClr val="accent1"/>
          </a:solidFill>
          <a:latin typeface="Lato Black" charset="0"/>
          <a:ea typeface="Lato Black" charset="0"/>
          <a:cs typeface="Lato Black" charset="0"/>
        </a:defRPr>
      </a:lvl1pPr>
    </p:titleStyle>
    <p:bodyStyle>
      <a:lvl1pPr marL="342900" indent="-342900" algn="l" defTabSz="457200" rtl="0" eaLnBrk="1" latinLnBrk="0" hangingPunct="1">
        <a:lnSpc>
          <a:spcPct val="104000"/>
        </a:lnSpc>
        <a:spcBef>
          <a:spcPts val="0"/>
        </a:spcBef>
        <a:spcAft>
          <a:spcPts val="400"/>
        </a:spcAft>
        <a:buClr>
          <a:schemeClr val="accent1"/>
        </a:buClr>
        <a:buFont typeface="Wingdings" charset="2"/>
        <a:buChar char="§"/>
        <a:defRPr sz="2200" b="0" i="0" kern="1200" cap="none" baseline="0">
          <a:solidFill>
            <a:srgbClr val="000000"/>
          </a:solidFill>
          <a:latin typeface="Lato" charset="0"/>
          <a:ea typeface="Lato" charset="0"/>
          <a:cs typeface="Lato" charset="0"/>
        </a:defRPr>
      </a:lvl1pPr>
      <a:lvl2pPr marL="742950" indent="-285750" algn="l" defTabSz="457200" rtl="0" eaLnBrk="1" latinLnBrk="0" hangingPunct="1">
        <a:lnSpc>
          <a:spcPct val="104000"/>
        </a:lnSpc>
        <a:spcBef>
          <a:spcPts val="0"/>
        </a:spcBef>
        <a:spcAft>
          <a:spcPts val="400"/>
        </a:spcAft>
        <a:buClr>
          <a:schemeClr val="tx1"/>
        </a:buClr>
        <a:buFont typeface="Wingdings" charset="2"/>
        <a:buChar char="§"/>
        <a:defRPr sz="2200" b="0" i="0" kern="1200">
          <a:solidFill>
            <a:srgbClr val="000000"/>
          </a:solidFill>
          <a:latin typeface="Lato" charset="0"/>
          <a:ea typeface="Lato" charset="0"/>
          <a:cs typeface="Lato" charset="0"/>
        </a:defRPr>
      </a:lvl2pPr>
      <a:lvl3pPr marL="1143000" indent="-228600" algn="l" defTabSz="457200" rtl="0" eaLnBrk="1" latinLnBrk="0" hangingPunct="1">
        <a:lnSpc>
          <a:spcPct val="104000"/>
        </a:lnSpc>
        <a:spcBef>
          <a:spcPts val="0"/>
        </a:spcBef>
        <a:spcAft>
          <a:spcPts val="400"/>
        </a:spcAft>
        <a:buClr>
          <a:schemeClr val="accent2"/>
        </a:buClr>
        <a:buFont typeface="Wingdings" charset="2"/>
        <a:buChar char="§"/>
        <a:defRPr sz="2300" b="0" i="0" kern="1200">
          <a:solidFill>
            <a:srgbClr val="000000"/>
          </a:solidFill>
          <a:latin typeface="Lato" charset="0"/>
          <a:ea typeface="Lato" charset="0"/>
          <a:cs typeface="Lato" charset="0"/>
        </a:defRPr>
      </a:lvl3pPr>
      <a:lvl4pPr marL="1371600" indent="0" algn="l" defTabSz="457200" rtl="0" eaLnBrk="1" latinLnBrk="0" hangingPunct="1">
        <a:spcBef>
          <a:spcPct val="20000"/>
        </a:spcBef>
        <a:buClr>
          <a:schemeClr val="accent1"/>
        </a:buClr>
        <a:buFont typeface="Wingdings" charset="2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1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32">
          <p15:clr>
            <a:srgbClr val="F26B43"/>
          </p15:clr>
        </p15:guide>
        <p15:guide id="2" orient="horz" pos="3912">
          <p15:clr>
            <a:srgbClr val="F26B43"/>
          </p15:clr>
        </p15:guide>
        <p15:guide id="3" orient="horz" pos="4176">
          <p15:clr>
            <a:srgbClr val="F26B43"/>
          </p15:clr>
        </p15:guide>
        <p15:guide id="4" pos="384">
          <p15:clr>
            <a:srgbClr val="F26B43"/>
          </p15:clr>
        </p15:guide>
        <p15:guide id="5" pos="72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thebluediamondgallery.com/wooden-tile/r/research.htm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papabrent.deviantart.com/art/Writing-Lyrics-77250787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refugeelearningstories.org/published/whatsapp-as-a-learning-and-support-tool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mmons.wikimedia.org/wiki/File:Drake_July_2016.jpg" TargetMode="External"/><Relationship Id="rId5" Type="http://schemas.openxmlformats.org/officeDocument/2006/relationships/image" Target="../media/image19.jpg"/><Relationship Id="rId4" Type="http://schemas.openxmlformats.org/officeDocument/2006/relationships/hyperlink" Target="http://commons.wikimedia.org/wiki/File:US_Navy_110908-N-DG679-045_Country_music_star_Brad_Paisley_performs_to_more_than_11,000_members_of_the_Naval_Station_Mayport_community.jpg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47BE5-DB04-6540-94B4-D598F893C8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372" y="1122363"/>
            <a:ext cx="6497847" cy="2038526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/>
                <a:cs typeface="Arial"/>
              </a:rPr>
              <a:t>Song Genre Prediction with Multinomial Naïve Bayes Classification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B892C0-B75E-144B-80C9-0E3191ECC1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1373" y="3376260"/>
            <a:ext cx="6096807" cy="30091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Spring 2021: CS 5002</a:t>
            </a: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Florence Gurney-Cattino</a:t>
            </a:r>
          </a:p>
          <a:p>
            <a:r>
              <a:rPr lang="en-US" dirty="0">
                <a:latin typeface="Arial"/>
                <a:cs typeface="Arial"/>
              </a:rPr>
              <a:t>Jameson Albers</a:t>
            </a:r>
          </a:p>
          <a:p>
            <a:r>
              <a:rPr lang="en-US" dirty="0">
                <a:latin typeface="Arial"/>
                <a:cs typeface="Arial"/>
              </a:rPr>
              <a:t>Zongrui Liu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046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5B1BD7B-F401-40DC-987E-8377132A0A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6096000" y="2413944"/>
            <a:ext cx="4855064" cy="330597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BFA513E-AF0B-1441-A91D-F3CC2DE94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Statistics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9DAD20-F593-4F83-932F-3BEE7A8338F5}"/>
              </a:ext>
            </a:extLst>
          </p:cNvPr>
          <p:cNvSpPr txBox="1"/>
          <p:nvPr/>
        </p:nvSpPr>
        <p:spPr>
          <a:xfrm>
            <a:off x="6199312" y="1459837"/>
            <a:ext cx="5007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Receiver Operating Characteristic (ROC) Curve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6B01C3-5909-4894-9D03-4C8B29DABC17}"/>
              </a:ext>
            </a:extLst>
          </p:cNvPr>
          <p:cNvSpPr txBox="1"/>
          <p:nvPr/>
        </p:nvSpPr>
        <p:spPr>
          <a:xfrm>
            <a:off x="1359875" y="2785400"/>
            <a:ext cx="45563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Accuracy: 90.67%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AUC Score: 0.948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094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52E66D7-39CF-4D58-A9A8-DED368CAD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8540" y="1883507"/>
            <a:ext cx="4748661" cy="356149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BFA513E-AF0B-1441-A91D-F3CC2DE94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Linguistic Insights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ED18F-259F-924F-BBAD-9D88CB0DAF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3B550B-5FDF-4B90-8F2A-C56144255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399" y="1883507"/>
            <a:ext cx="4748661" cy="356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342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02FCF2-6055-CD48-8888-644172BF1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FA513E-AF0B-1441-A91D-F3CC2DE94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Limitations/Future Research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ED18F-259F-924F-BBAD-9D88CB0DAF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C805DF-C61E-4049-9C6C-99EDDC818564}"/>
              </a:ext>
            </a:extLst>
          </p:cNvPr>
          <p:cNvSpPr txBox="1"/>
          <p:nvPr/>
        </p:nvSpPr>
        <p:spPr>
          <a:xfrm>
            <a:off x="838200" y="1487837"/>
            <a:ext cx="946042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Bag of Words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Data Limitations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Combining Features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01790A-4E9F-4E90-AA98-F15BE392C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752124" y="2204503"/>
            <a:ext cx="4846514" cy="323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498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0"/>
            <a:ext cx="5824589" cy="2852737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106F7D-85B2-8B42-8DF4-6C01B6AA4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08981"/>
            <a:ext cx="6413012" cy="1278655"/>
          </a:xfrm>
        </p:spPr>
        <p:txBody>
          <a:bodyPr>
            <a:normAutofit/>
          </a:bodyPr>
          <a:lstStyle/>
          <a:p>
            <a:r>
              <a:rPr lang="en-US" sz="2800" dirty="0"/>
              <a:t>https://github.com/jlalbers/discrete</a:t>
            </a:r>
          </a:p>
        </p:txBody>
      </p:sp>
    </p:spTree>
    <p:extLst>
      <p:ext uri="{BB962C8B-B14F-4D97-AF65-F5344CB8AC3E}">
        <p14:creationId xmlns:p14="http://schemas.microsoft.com/office/powerpoint/2010/main" val="483250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55BCAB-3579-AA4E-9D14-F3CDF19BB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751" y="1510747"/>
            <a:ext cx="7530381" cy="5044834"/>
          </a:xfrm>
        </p:spPr>
        <p:txBody>
          <a:bodyPr>
            <a:normAutofit/>
          </a:bodyPr>
          <a:lstStyle/>
          <a:p>
            <a:pPr marL="457189" lvl="1" indent="0">
              <a:buNone/>
            </a:pPr>
            <a:endParaRPr lang="en-US" sz="2800" dirty="0"/>
          </a:p>
          <a:p>
            <a:pPr marL="457189" lvl="1" indent="0">
              <a:buNone/>
            </a:pPr>
            <a:r>
              <a:rPr lang="en-US" sz="2800" b="1" dirty="0"/>
              <a:t>Music Backgrounds</a:t>
            </a:r>
          </a:p>
          <a:p>
            <a:pPr marL="457189" lvl="1" indent="0">
              <a:buNone/>
            </a:pPr>
            <a:endParaRPr lang="en-US" sz="2800" b="1" dirty="0"/>
          </a:p>
          <a:p>
            <a:pPr marL="457189" lvl="1" indent="0">
              <a:buNone/>
            </a:pPr>
            <a:endParaRPr lang="en-US" sz="2800" b="1" dirty="0"/>
          </a:p>
          <a:p>
            <a:pPr marL="457189" lvl="1" indent="0">
              <a:buNone/>
            </a:pPr>
            <a:r>
              <a:rPr lang="en-US" sz="2800" b="1" dirty="0"/>
              <a:t>Interest in NLP</a:t>
            </a:r>
          </a:p>
          <a:p>
            <a:pPr marL="457189" lvl="1" indent="0">
              <a:buNone/>
            </a:pPr>
            <a:endParaRPr lang="en-US" sz="2800" b="1" dirty="0"/>
          </a:p>
          <a:p>
            <a:pPr marL="457189" lvl="1" indent="0">
              <a:buNone/>
            </a:pPr>
            <a:endParaRPr lang="en-US" sz="2800" b="1" dirty="0"/>
          </a:p>
          <a:p>
            <a:pPr marL="457189" lvl="1" indent="0">
              <a:buNone/>
            </a:pPr>
            <a:r>
              <a:rPr lang="en-US" sz="2800" b="1" dirty="0"/>
              <a:t>Course Application to Music</a:t>
            </a:r>
            <a:endParaRPr lang="en-US" sz="2100" dirty="0"/>
          </a:p>
          <a:p>
            <a:endParaRPr lang="en-US" sz="2100" dirty="0"/>
          </a:p>
          <a:p>
            <a:pPr lvl="1"/>
            <a:endParaRPr lang="en-US" sz="17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0A7001-F69C-F145-A7BA-BEE470BC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– Personal Relevance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BFC6A-47EB-2F47-8BCA-4959E7C976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0BD09C-1E4A-43BB-9C1D-BB4C50211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12552" y="2111643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713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55BCAB-3579-AA4E-9D14-F3CDF19BB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77" y="1813166"/>
            <a:ext cx="8178800" cy="5044834"/>
          </a:xfrm>
        </p:spPr>
        <p:txBody>
          <a:bodyPr anchor="ctr">
            <a:normAutofit/>
          </a:bodyPr>
          <a:lstStyle/>
          <a:p>
            <a:pPr marL="457189" lvl="1" indent="0" algn="ctr">
              <a:lnSpc>
                <a:spcPct val="200000"/>
              </a:lnSpc>
              <a:buNone/>
            </a:pPr>
            <a:endParaRPr lang="en-US" dirty="0"/>
          </a:p>
          <a:p>
            <a:pPr marL="914377" lvl="2" indent="0" algn="ctr">
              <a:lnSpc>
                <a:spcPct val="200000"/>
              </a:lnSpc>
              <a:buNone/>
            </a:pPr>
            <a:r>
              <a:rPr lang="en-US" sz="4000" b="1" dirty="0"/>
              <a:t>Can a computational model predict the genre of a song by analyzing the lyrics?</a:t>
            </a:r>
          </a:p>
          <a:p>
            <a:pPr marL="0" indent="0" algn="ctr">
              <a:buNone/>
            </a:pPr>
            <a:endParaRPr lang="en-US" sz="2100" dirty="0"/>
          </a:p>
          <a:p>
            <a:pPr marL="0" indent="0" algn="ctr">
              <a:buNone/>
            </a:pPr>
            <a:endParaRPr lang="en-US" sz="2100" dirty="0"/>
          </a:p>
          <a:p>
            <a:pPr marL="0" indent="0" algn="ctr">
              <a:buNone/>
            </a:pPr>
            <a:endParaRPr lang="en-US" sz="2100" dirty="0"/>
          </a:p>
          <a:p>
            <a:pPr marL="0" indent="0" algn="ctr">
              <a:buNone/>
            </a:pPr>
            <a:endParaRPr lang="en-US" sz="2100" dirty="0"/>
          </a:p>
          <a:p>
            <a:pPr marL="457189" lvl="1" indent="0" algn="ctr">
              <a:buNone/>
            </a:pPr>
            <a:endParaRPr lang="en-US" sz="17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0A7001-F69C-F145-A7BA-BEE470BC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– Project Question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BFC6A-47EB-2F47-8BCA-4959E7C976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5AE20B-91ED-4442-8EBD-F337E91A6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816814" y="2593033"/>
            <a:ext cx="2536986" cy="253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92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55BCAB-3579-AA4E-9D14-F3CDF19BB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993" y="1447645"/>
            <a:ext cx="6416330" cy="5044834"/>
          </a:xfrm>
        </p:spPr>
        <p:txBody>
          <a:bodyPr anchor="t">
            <a:normAutofit/>
          </a:bodyPr>
          <a:lstStyle/>
          <a:p>
            <a:pPr lvl="1">
              <a:lnSpc>
                <a:spcPct val="200000"/>
              </a:lnSpc>
            </a:pPr>
            <a:r>
              <a:rPr lang="en-US" sz="2800" b="1" dirty="0"/>
              <a:t>Two Genres: Country &amp; Hip Hop</a:t>
            </a:r>
          </a:p>
          <a:p>
            <a:pPr lvl="1">
              <a:lnSpc>
                <a:spcPct val="200000"/>
              </a:lnSpc>
            </a:pPr>
            <a:endParaRPr lang="en-US" sz="2800" b="1" dirty="0"/>
          </a:p>
          <a:p>
            <a:pPr lvl="1">
              <a:lnSpc>
                <a:spcPct val="200000"/>
              </a:lnSpc>
            </a:pPr>
            <a:r>
              <a:rPr lang="en-US" sz="2800" b="1" dirty="0"/>
              <a:t>Data Classes: Genres</a:t>
            </a:r>
          </a:p>
          <a:p>
            <a:pPr marL="457189" lvl="1" indent="0">
              <a:lnSpc>
                <a:spcPct val="200000"/>
              </a:lnSpc>
              <a:buNone/>
            </a:pPr>
            <a:endParaRPr lang="en-US" sz="2800" b="1" dirty="0"/>
          </a:p>
          <a:p>
            <a:pPr lvl="1">
              <a:lnSpc>
                <a:spcPct val="200000"/>
              </a:lnSpc>
            </a:pPr>
            <a:r>
              <a:rPr lang="en-US" sz="2800" b="1" dirty="0"/>
              <a:t>Data Features: Lyrics</a:t>
            </a:r>
          </a:p>
          <a:p>
            <a:pPr lvl="1">
              <a:lnSpc>
                <a:spcPct val="200000"/>
              </a:lnSpc>
            </a:pPr>
            <a:endParaRPr lang="en-US" dirty="0"/>
          </a:p>
          <a:p>
            <a:pPr algn="ctr"/>
            <a:endParaRPr lang="en-US" sz="2100" dirty="0"/>
          </a:p>
          <a:p>
            <a:pPr algn="ctr"/>
            <a:endParaRPr lang="en-US" sz="2100" dirty="0"/>
          </a:p>
          <a:p>
            <a:pPr algn="ctr"/>
            <a:endParaRPr lang="en-US" sz="2100" dirty="0"/>
          </a:p>
          <a:p>
            <a:pPr algn="ctr"/>
            <a:endParaRPr lang="en-US" sz="2100" dirty="0"/>
          </a:p>
          <a:p>
            <a:pPr lvl="1" algn="ctr"/>
            <a:endParaRPr lang="en-US" sz="17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0A7001-F69C-F145-A7BA-BEE470BC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BFC6A-47EB-2F47-8BCA-4959E7C976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C75335-1BB2-4876-909E-A350C0645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757105" y="2998947"/>
            <a:ext cx="3204196" cy="21281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79FA28-036A-4E19-860A-7BB21CDCD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096000" y="2519342"/>
            <a:ext cx="2243015" cy="308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07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061E55-7022-7149-97B5-D59A4115D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D1C06-2EF8-9F46-BCE9-AFFEF1EA8A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AF432E-F90A-0E47-BB86-825FAB6B7132}"/>
              </a:ext>
            </a:extLst>
          </p:cNvPr>
          <p:cNvSpPr txBox="1">
            <a:spLocks/>
          </p:cNvSpPr>
          <p:nvPr/>
        </p:nvSpPr>
        <p:spPr>
          <a:xfrm>
            <a:off x="397565" y="305639"/>
            <a:ext cx="10297676" cy="12737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Model Theory and Concepts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2D7AE1AF-C13A-4349-A834-165029C4976E}"/>
              </a:ext>
            </a:extLst>
          </p:cNvPr>
          <p:cNvSpPr txBox="1">
            <a:spLocks/>
          </p:cNvSpPr>
          <p:nvPr/>
        </p:nvSpPr>
        <p:spPr>
          <a:xfrm>
            <a:off x="838200" y="1510748"/>
            <a:ext cx="10515600" cy="5044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Bayes’ Theorem</a:t>
            </a:r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pPr lvl="1"/>
            <a:endParaRPr lang="en-US" sz="17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BBAE38-4DCF-4AD1-B0D0-6C79780C0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640" y="2774756"/>
            <a:ext cx="8991601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AECC18-D52D-4940-91B7-8A205893B18F}"/>
              </a:ext>
            </a:extLst>
          </p:cNvPr>
          <p:cNvSpPr txBox="1"/>
          <p:nvPr/>
        </p:nvSpPr>
        <p:spPr>
          <a:xfrm>
            <a:off x="3308881" y="4898711"/>
            <a:ext cx="50018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X: Features</a:t>
            </a:r>
          </a:p>
          <a:p>
            <a:pPr algn="ctr"/>
            <a:r>
              <a:rPr lang="en-US" sz="2800" b="1" dirty="0"/>
              <a:t>y: Class</a:t>
            </a:r>
          </a:p>
        </p:txBody>
      </p:sp>
    </p:spTree>
    <p:extLst>
      <p:ext uri="{BB962C8B-B14F-4D97-AF65-F5344CB8AC3E}">
        <p14:creationId xmlns:p14="http://schemas.microsoft.com/office/powerpoint/2010/main" val="2203704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061E55-7022-7149-97B5-D59A4115D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D1C06-2EF8-9F46-BCE9-AFFEF1EA8A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AF432E-F90A-0E47-BB86-825FAB6B7132}"/>
              </a:ext>
            </a:extLst>
          </p:cNvPr>
          <p:cNvSpPr txBox="1">
            <a:spLocks/>
          </p:cNvSpPr>
          <p:nvPr/>
        </p:nvSpPr>
        <p:spPr>
          <a:xfrm>
            <a:off x="397565" y="305639"/>
            <a:ext cx="10297676" cy="12737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Model Theory and Concepts – Cont.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26E7A8E2-1D72-4BC3-980C-6403F719153D}"/>
              </a:ext>
            </a:extLst>
          </p:cNvPr>
          <p:cNvSpPr txBox="1">
            <a:spLocks/>
          </p:cNvSpPr>
          <p:nvPr/>
        </p:nvSpPr>
        <p:spPr>
          <a:xfrm>
            <a:off x="838200" y="1510748"/>
            <a:ext cx="10515600" cy="5044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Multinomial Naïve Bayes Model</a:t>
            </a:r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pPr lvl="1"/>
            <a:endParaRPr lang="en-US" sz="17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8256E81-A4EA-452E-AB22-B031AE98E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739" y="2534387"/>
            <a:ext cx="4904521" cy="536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7F19C6B6-1FAD-49E1-92DA-2A608B927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705" y="4112542"/>
            <a:ext cx="9182588" cy="88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280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061E55-7022-7149-97B5-D59A4115D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D1C06-2EF8-9F46-BCE9-AFFEF1EA8A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AF432E-F90A-0E47-BB86-825FAB6B7132}"/>
              </a:ext>
            </a:extLst>
          </p:cNvPr>
          <p:cNvSpPr txBox="1">
            <a:spLocks/>
          </p:cNvSpPr>
          <p:nvPr/>
        </p:nvSpPr>
        <p:spPr>
          <a:xfrm>
            <a:off x="397565" y="305639"/>
            <a:ext cx="10297676" cy="12737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Model Theory and Concepts – Cont.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26E7A8E2-1D72-4BC3-980C-6403F719153D}"/>
              </a:ext>
            </a:extLst>
          </p:cNvPr>
          <p:cNvSpPr txBox="1">
            <a:spLocks/>
          </p:cNvSpPr>
          <p:nvPr/>
        </p:nvSpPr>
        <p:spPr>
          <a:xfrm>
            <a:off x="838200" y="1510748"/>
            <a:ext cx="10515600" cy="5044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Multinomial Naïve Bayes Model (Cont.)</a:t>
            </a:r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pPr lvl="1"/>
            <a:endParaRPr lang="en-US" sz="17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C7BDF90-8426-4FC0-B237-D160C69AA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677" y="2438901"/>
            <a:ext cx="8370155" cy="691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B7EEC871-59D9-41F0-8057-3A6C02F60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631" y="4335258"/>
            <a:ext cx="8177824" cy="733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3343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013F83-5B46-F749-BC58-E4C501765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965" y="1926860"/>
            <a:ext cx="5058905" cy="4351338"/>
          </a:xfrm>
        </p:spPr>
        <p:txBody>
          <a:bodyPr>
            <a:normAutofit/>
          </a:bodyPr>
          <a:lstStyle/>
          <a:p>
            <a:r>
              <a:rPr lang="en-US" b="1" dirty="0"/>
              <a:t>Read Raw Data</a:t>
            </a:r>
          </a:p>
          <a:p>
            <a:endParaRPr lang="en-US" b="1" dirty="0"/>
          </a:p>
          <a:p>
            <a:r>
              <a:rPr lang="en-US" b="1" dirty="0"/>
              <a:t>Get Classes and Features (Bag of Words)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Vectorize Classes and Features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Train!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7F4AE8-320D-284F-890D-B725DEE3E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782" y="302419"/>
            <a:ext cx="11556786" cy="1325563"/>
          </a:xfrm>
        </p:spPr>
        <p:txBody>
          <a:bodyPr/>
          <a:lstStyle/>
          <a:p>
            <a:r>
              <a:rPr lang="en-US" dirty="0"/>
              <a:t>Programming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FF3E3C-B6C6-584B-BFF7-5F7EC87CDA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83BC64-33D5-4DE7-BC33-06721F65A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573" y="3079414"/>
            <a:ext cx="2580468" cy="129371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00C74C0-B277-4D09-AB30-B0283DCCDA2C}"/>
              </a:ext>
            </a:extLst>
          </p:cNvPr>
          <p:cNvGrpSpPr/>
          <p:nvPr/>
        </p:nvGrpSpPr>
        <p:grpSpPr>
          <a:xfrm>
            <a:off x="7664956" y="5107252"/>
            <a:ext cx="2695575" cy="714375"/>
            <a:chOff x="7817604" y="3789970"/>
            <a:chExt cx="2695575" cy="71437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8121FE5-9001-414F-B8F3-FF292BD0AF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907"/>
            <a:stretch/>
          </p:blipFill>
          <p:spPr>
            <a:xfrm>
              <a:off x="7817604" y="3789970"/>
              <a:ext cx="2695575" cy="48577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052E732-AA2E-446E-A6F7-0DA709DC0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17604" y="4275745"/>
              <a:ext cx="2695575" cy="228600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3078329-2E45-4A16-9281-2524547D38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1682" y="6321427"/>
            <a:ext cx="1762125" cy="4000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5E7FFA-7A80-4848-8D06-1FB33815D0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6489" y="3090750"/>
            <a:ext cx="2766079" cy="1293712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BD55A24-6687-4D78-A137-73EE29F58934}"/>
              </a:ext>
            </a:extLst>
          </p:cNvPr>
          <p:cNvCxnSpPr>
            <a:stCxn id="7" idx="2"/>
            <a:endCxn id="9" idx="0"/>
          </p:cNvCxnSpPr>
          <p:nvPr/>
        </p:nvCxnSpPr>
        <p:spPr>
          <a:xfrm rot="16200000" flipH="1">
            <a:off x="7858212" y="3952720"/>
            <a:ext cx="734126" cy="157493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A519E63-B241-4852-8910-55696C5C83CC}"/>
              </a:ext>
            </a:extLst>
          </p:cNvPr>
          <p:cNvCxnSpPr>
            <a:stCxn id="15" idx="2"/>
            <a:endCxn id="9" idx="0"/>
          </p:cNvCxnSpPr>
          <p:nvPr/>
        </p:nvCxnSpPr>
        <p:spPr>
          <a:xfrm rot="5400000">
            <a:off x="9404742" y="3992465"/>
            <a:ext cx="722790" cy="150678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475AAB6-E5D0-44C5-8102-19E873A9DB16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>
            <a:off x="9012744" y="5821627"/>
            <a:ext cx="1" cy="499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5C17112-8BA9-487F-B513-D7231007F4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3799" y="1414718"/>
            <a:ext cx="3497892" cy="1024283"/>
          </a:xfrm>
          <a:prstGeom prst="rect">
            <a:avLst/>
          </a:prstGeom>
        </p:spPr>
      </p:pic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B302F6DB-1430-40B5-B0FA-26DFE57322AA}"/>
              </a:ext>
            </a:extLst>
          </p:cNvPr>
          <p:cNvCxnSpPr>
            <a:stCxn id="6" idx="2"/>
            <a:endCxn id="7" idx="0"/>
          </p:cNvCxnSpPr>
          <p:nvPr/>
        </p:nvCxnSpPr>
        <p:spPr>
          <a:xfrm rot="5400000">
            <a:off x="7905070" y="1971738"/>
            <a:ext cx="640413" cy="157493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6F7396-A255-422E-9485-A83512CC5915}"/>
              </a:ext>
            </a:extLst>
          </p:cNvPr>
          <p:cNvCxnSpPr>
            <a:stCxn id="6" idx="2"/>
            <a:endCxn id="15" idx="0"/>
          </p:cNvCxnSpPr>
          <p:nvPr/>
        </p:nvCxnSpPr>
        <p:spPr>
          <a:xfrm rot="16200000" flipH="1">
            <a:off x="9440263" y="2011483"/>
            <a:ext cx="651749" cy="1506784"/>
          </a:xfrm>
          <a:prstGeom prst="bentConnector3">
            <a:avLst>
              <a:gd name="adj1" fmla="val 48801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832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013F83-5B46-F749-BC58-E4C501765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5014"/>
            <a:ext cx="5058905" cy="4351338"/>
          </a:xfrm>
        </p:spPr>
        <p:txBody>
          <a:bodyPr>
            <a:normAutofit/>
          </a:bodyPr>
          <a:lstStyle/>
          <a:p>
            <a:r>
              <a:rPr lang="en-US" b="1" dirty="0"/>
              <a:t>Scrape Lyrics</a:t>
            </a:r>
          </a:p>
          <a:p>
            <a:endParaRPr lang="en-US" b="1" dirty="0"/>
          </a:p>
          <a:p>
            <a:r>
              <a:rPr lang="en-US" b="1" dirty="0"/>
              <a:t>Tokenize &amp; Lemmatize</a:t>
            </a:r>
          </a:p>
          <a:p>
            <a:endParaRPr lang="en-US" b="1" dirty="0"/>
          </a:p>
          <a:p>
            <a:r>
              <a:rPr lang="en-US" b="1" dirty="0"/>
              <a:t>Vectorize</a:t>
            </a:r>
          </a:p>
          <a:p>
            <a:endParaRPr lang="en-US" b="1" dirty="0"/>
          </a:p>
          <a:p>
            <a:r>
              <a:rPr lang="en-US" b="1" dirty="0"/>
              <a:t>Predict!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7F4AE8-320D-284F-890D-B725DEE3E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782" y="302419"/>
            <a:ext cx="11556786" cy="1325563"/>
          </a:xfrm>
        </p:spPr>
        <p:txBody>
          <a:bodyPr/>
          <a:lstStyle/>
          <a:p>
            <a:r>
              <a:rPr lang="en-US" dirty="0"/>
              <a:t>Test Data Preparation &amp;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FF3E3C-B6C6-584B-BFF7-5F7EC87CDA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717636-A537-4A34-90B1-0F664CB82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637" y="1756790"/>
            <a:ext cx="2974200" cy="12928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E4CE06-9874-468E-8288-F4F80A53F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0570" y="1962203"/>
            <a:ext cx="2821139" cy="8820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B98539-EE7A-4F0B-A406-8BAAC63E5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6651" y="3656397"/>
            <a:ext cx="3228975" cy="11475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877553-4C8C-42A4-A48B-26B819BA26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8749" y="3670021"/>
            <a:ext cx="2743200" cy="11202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CFA2186-0F26-4B03-B73A-CF3F4C09D5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0349" y="5556273"/>
            <a:ext cx="3228975" cy="2667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74BB0B9-F788-4D63-AA17-29DC455CF6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2785" y="6262417"/>
            <a:ext cx="2144101" cy="248716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E029062-3DDE-4B8A-8174-9FBBFC3667A9}"/>
              </a:ext>
            </a:extLst>
          </p:cNvPr>
          <p:cNvCxnSpPr>
            <a:stCxn id="20" idx="2"/>
            <a:endCxn id="22" idx="0"/>
          </p:cNvCxnSpPr>
          <p:nvPr/>
        </p:nvCxnSpPr>
        <p:spPr>
          <a:xfrm flipH="1">
            <a:off x="8444836" y="5822973"/>
            <a:ext cx="1" cy="4394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A624E1C-A6C6-4C08-A4B2-09FF60A948C4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8444837" y="2403216"/>
            <a:ext cx="415733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937709E-4E2A-4544-95E2-8242E627B7C4}"/>
              </a:ext>
            </a:extLst>
          </p:cNvPr>
          <p:cNvCxnSpPr>
            <a:stCxn id="10" idx="2"/>
            <a:endCxn id="14" idx="0"/>
          </p:cNvCxnSpPr>
          <p:nvPr/>
        </p:nvCxnSpPr>
        <p:spPr>
          <a:xfrm flipH="1">
            <a:off x="10271139" y="2844229"/>
            <a:ext cx="1" cy="8121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35EA242-AC29-49E6-BCBA-B8066D6702FE}"/>
              </a:ext>
            </a:extLst>
          </p:cNvPr>
          <p:cNvCxnSpPr>
            <a:stCxn id="14" idx="1"/>
            <a:endCxn id="18" idx="3"/>
          </p:cNvCxnSpPr>
          <p:nvPr/>
        </p:nvCxnSpPr>
        <p:spPr>
          <a:xfrm flipH="1">
            <a:off x="8201949" y="4230166"/>
            <a:ext cx="454702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6D299826-23F5-4ACA-BBF3-7925B25D9C38}"/>
              </a:ext>
            </a:extLst>
          </p:cNvPr>
          <p:cNvCxnSpPr>
            <a:stCxn id="18" idx="2"/>
            <a:endCxn id="20" idx="0"/>
          </p:cNvCxnSpPr>
          <p:nvPr/>
        </p:nvCxnSpPr>
        <p:spPr>
          <a:xfrm rot="16200000" flipH="1">
            <a:off x="7254613" y="4366048"/>
            <a:ext cx="765961" cy="161448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609341"/>
      </p:ext>
    </p:extLst>
  </p:cSld>
  <p:clrMapOvr>
    <a:masterClrMapping/>
  </p:clrMapOvr>
</p:sld>
</file>

<file path=ppt/theme/theme1.xml><?xml version="1.0" encoding="utf-8"?>
<a:theme xmlns:a="http://schemas.openxmlformats.org/drawingml/2006/main" name="Northeastern Brand Theme">
  <a:themeElements>
    <a:clrScheme name="Brand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2CBBAB"/>
      </a:accent1>
      <a:accent2>
        <a:srgbClr val="FDBB45"/>
      </a:accent2>
      <a:accent3>
        <a:srgbClr val="375575"/>
      </a:accent3>
      <a:accent4>
        <a:srgbClr val="F58155"/>
      </a:accent4>
      <a:accent5>
        <a:srgbClr val="5BC9E1"/>
      </a:accent5>
      <a:accent6>
        <a:srgbClr val="006DB7"/>
      </a:accent6>
      <a:hlink>
        <a:srgbClr val="D3192B"/>
      </a:hlink>
      <a:folHlink>
        <a:srgbClr val="DB192B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2C4460A-6710-1146-8863-0F9A6FDA9F11}" vid="{3C52ADA3-3064-4249-9D2B-2CA6EDD8E2BA}"/>
    </a:ext>
  </a:extLst>
</a:theme>
</file>

<file path=ppt/theme/theme2.xml><?xml version="1.0" encoding="utf-8"?>
<a:theme xmlns:a="http://schemas.openxmlformats.org/drawingml/2006/main" name="Office Theme">
  <a:themeElements>
    <a:clrScheme name="Khoury College 1">
      <a:dk1>
        <a:srgbClr val="A19994"/>
      </a:dk1>
      <a:lt1>
        <a:srgbClr val="FFFFFF"/>
      </a:lt1>
      <a:dk2>
        <a:srgbClr val="A19994"/>
      </a:dk2>
      <a:lt2>
        <a:srgbClr val="CFC7BF"/>
      </a:lt2>
      <a:accent1>
        <a:srgbClr val="D41B2C"/>
      </a:accent1>
      <a:accent2>
        <a:srgbClr val="FFBF3D"/>
      </a:accent2>
      <a:accent3>
        <a:srgbClr val="A19994"/>
      </a:accent3>
      <a:accent4>
        <a:srgbClr val="CFC7BF"/>
      </a:accent4>
      <a:accent5>
        <a:srgbClr val="D41B2C"/>
      </a:accent5>
      <a:accent6>
        <a:srgbClr val="FFBF3D"/>
      </a:accent6>
      <a:hlink>
        <a:srgbClr val="CC0000"/>
      </a:hlink>
      <a:folHlink>
        <a:srgbClr val="FFBF3D"/>
      </a:folHlink>
    </a:clrScheme>
    <a:fontScheme name="CCIS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accent6"/>
        </a:solidFill>
        <a:ln>
          <a:solidFill>
            <a:schemeClr val="accent6"/>
          </a:solidFill>
        </a:ln>
      </a:spPr>
      <a:bodyPr wrap="square" rtlCol="0">
        <a:spAutoFit/>
      </a:bodyPr>
      <a:lstStyle>
        <a:defPPr algn="ctr">
          <a:defRPr sz="4000" b="1" dirty="0">
            <a:solidFill>
              <a:schemeClr val="accent3">
                <a:lumMod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CS_7487_PPT_Presentation_Template_Widescreen_BOSTON.potx  -  Read-Only" id="{4A1F6399-2B34-423F-A1D0-7B2C7857CCF5}" vid="{0CA95EF8-192B-46EA-93A7-57A16268B884}"/>
    </a:ext>
  </a:extLst>
</a:theme>
</file>

<file path=ppt/theme/theme3.xml><?xml version="1.0" encoding="utf-8"?>
<a:theme xmlns:a="http://schemas.openxmlformats.org/drawingml/2006/main" name="1_Office Theme">
  <a:themeElements>
    <a:clrScheme name="Khoury College 1">
      <a:dk1>
        <a:srgbClr val="A19994"/>
      </a:dk1>
      <a:lt1>
        <a:srgbClr val="FFFFFF"/>
      </a:lt1>
      <a:dk2>
        <a:srgbClr val="A19994"/>
      </a:dk2>
      <a:lt2>
        <a:srgbClr val="CFC7BF"/>
      </a:lt2>
      <a:accent1>
        <a:srgbClr val="D41B2C"/>
      </a:accent1>
      <a:accent2>
        <a:srgbClr val="FFBF3D"/>
      </a:accent2>
      <a:accent3>
        <a:srgbClr val="A19994"/>
      </a:accent3>
      <a:accent4>
        <a:srgbClr val="CFC7BF"/>
      </a:accent4>
      <a:accent5>
        <a:srgbClr val="D41B2C"/>
      </a:accent5>
      <a:accent6>
        <a:srgbClr val="FFBF3D"/>
      </a:accent6>
      <a:hlink>
        <a:srgbClr val="CC0000"/>
      </a:hlink>
      <a:folHlink>
        <a:srgbClr val="FFBF3D"/>
      </a:folHlink>
    </a:clrScheme>
    <a:fontScheme name="CCIS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accent6"/>
        </a:solidFill>
        <a:ln>
          <a:solidFill>
            <a:schemeClr val="accent6"/>
          </a:solidFill>
        </a:ln>
      </a:spPr>
      <a:bodyPr wrap="square" rtlCol="0">
        <a:spAutoFit/>
      </a:bodyPr>
      <a:lstStyle>
        <a:defPPr algn="ctr">
          <a:defRPr sz="4000" b="1" dirty="0">
            <a:solidFill>
              <a:schemeClr val="accent3">
                <a:lumMod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CS_7487_PPT_Presentation_Template_Widescreen_BOSTON.potx  -  Read-Only" id="{4A1F6399-2B34-423F-A1D0-7B2C7857CCF5}" vid="{0CA95EF8-192B-46EA-93A7-57A16268B88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6E18A58C469A4FA251DC62535A30A0" ma:contentTypeVersion="4" ma:contentTypeDescription="Create a new document." ma:contentTypeScope="" ma:versionID="dba41efbf77cd8e45f0e4f481e5f72f9">
  <xsd:schema xmlns:xsd="http://www.w3.org/2001/XMLSchema" xmlns:xs="http://www.w3.org/2001/XMLSchema" xmlns:p="http://schemas.microsoft.com/office/2006/metadata/properties" xmlns:ns2="220310cd-6774-4929-94b5-39a853033f5b" xmlns:ns3="80c958f4-bd55-422e-a6ef-b1a2d8b5228e" targetNamespace="http://schemas.microsoft.com/office/2006/metadata/properties" ma:root="true" ma:fieldsID="481eaa35bb53b1d56e6d97917eaf463b" ns2:_="" ns3:_="">
    <xsd:import namespace="220310cd-6774-4929-94b5-39a853033f5b"/>
    <xsd:import namespace="80c958f4-bd55-422e-a6ef-b1a2d8b5228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0310cd-6774-4929-94b5-39a853033f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c958f4-bd55-422e-a6ef-b1a2d8b5228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BD32DB1-B4BE-4FAF-A8E4-5FAD445087B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E2357E8-BD2C-4872-8D66-14D6C6CE17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0310cd-6774-4929-94b5-39a853033f5b"/>
    <ds:schemaRef ds:uri="80c958f4-bd55-422e-a6ef-b1a2d8b5228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C020689-940A-47BD-BC86-59B2DF5524C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428</Words>
  <Application>Microsoft Office PowerPoint</Application>
  <PresentationFormat>Widescreen</PresentationFormat>
  <Paragraphs>115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Lato Black</vt:lpstr>
      <vt:lpstr>Real Head Pro</vt:lpstr>
      <vt:lpstr>Real Text Pro</vt:lpstr>
      <vt:lpstr>Arial</vt:lpstr>
      <vt:lpstr>Calibri</vt:lpstr>
      <vt:lpstr>Helvetica</vt:lpstr>
      <vt:lpstr>Lato</vt:lpstr>
      <vt:lpstr>Wingdings</vt:lpstr>
      <vt:lpstr>Northeastern Brand Theme</vt:lpstr>
      <vt:lpstr>Office Theme</vt:lpstr>
      <vt:lpstr>1_Office Theme</vt:lpstr>
      <vt:lpstr>Song Genre Prediction with Multinomial Naïve Bayes Classification</vt:lpstr>
      <vt:lpstr>Introduction – Personal Relevance</vt:lpstr>
      <vt:lpstr>Introduction – Project Question</vt:lpstr>
      <vt:lpstr>Model Design</vt:lpstr>
      <vt:lpstr>PowerPoint Presentation</vt:lpstr>
      <vt:lpstr>PowerPoint Presentation</vt:lpstr>
      <vt:lpstr>PowerPoint Presentation</vt:lpstr>
      <vt:lpstr>Programming Model</vt:lpstr>
      <vt:lpstr>Test Data Preparation &amp; Prediction</vt:lpstr>
      <vt:lpstr>Results – Statistics </vt:lpstr>
      <vt:lpstr>Results – Linguistic Insights</vt:lpstr>
      <vt:lpstr>Limitations/Future Research</vt:lpstr>
      <vt:lpstr>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 Title Here</dc:title>
  <dc:subject/>
  <dc:creator>Elliott, Emily</dc:creator>
  <cp:keywords/>
  <dc:description/>
  <cp:lastModifiedBy>Jameson Albers</cp:lastModifiedBy>
  <cp:revision>49</cp:revision>
  <cp:lastPrinted>2019-07-26T19:52:48Z</cp:lastPrinted>
  <dcterms:created xsi:type="dcterms:W3CDTF">2019-07-11T18:23:01Z</dcterms:created>
  <dcterms:modified xsi:type="dcterms:W3CDTF">2021-04-29T07:39:19Z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0x010100336E18A58C469A4FA251DC62535A30A0</vt:lpwstr>
  </property>
</Properties>
</file>